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theme/theme3.xml" ContentType="application/vnd.openxmlformats-officedocument.theme+xml"/>
  <Override PartName="/ppt/notesMasters/_rels/notesMaster1.xml.rels" ContentType="application/vnd.openxmlformats-package.relationships+xml"/>
  <Override PartName="/ppt/notesMasters/notesMaster1.xml" ContentType="application/vnd.openxmlformats-officedocument.presentationml.notesMaster+xml"/>
  <Override PartName="/ppt/slideMasters/_rels/slideMaster1.xml.rels" ContentType="application/vnd.openxmlformats-package.relationships+xml"/>
  <Override PartName="/ppt/slideMasters/slideMaster1.xml" ContentType="application/vnd.openxmlformats-officedocument.presentationml.slideMaster+xml"/>
  <Override PartName="/ppt/_rels/presentation.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media/image1.png" ContentType="image/png"/>
  <Override PartName="/ppt/media/image2.png" ContentType="image/png"/>
  <Override PartName="/ppt/media/image4.svg" ContentType="image/svg"/>
  <Override PartName="/ppt/media/image3.png" ContentType="image/png"/>
  <Override PartName="/ppt/media/image5.jpeg" ContentType="image/jpeg"/>
  <Override PartName="/ppt/media/image7.png" ContentType="image/png"/>
  <Override PartName="/ppt/media/image15.jpeg" ContentType="image/jpeg"/>
  <Override PartName="/ppt/media/image10.jpeg" ContentType="image/jpeg"/>
  <Override PartName="/ppt/media/image6.png" ContentType="image/png"/>
  <Override PartName="/ppt/media/image14.png" ContentType="image/png"/>
  <Override PartName="/ppt/media/image8.jpeg" ContentType="image/jpeg"/>
  <Override PartName="/ppt/media/image17.png" ContentType="image/png"/>
  <Override PartName="/ppt/media/image9.jpeg" ContentType="image/jpeg"/>
  <Override PartName="/ppt/media/image12.png" ContentType="image/png"/>
  <Override PartName="/ppt/media/image11.jpeg" ContentType="image/jpeg"/>
  <Override PartName="/ppt/media/image13.png" ContentType="image/png"/>
  <Override PartName="/ppt/media/image20.png" ContentType="image/png"/>
  <Override PartName="/ppt/media/image18.png" ContentType="image/png"/>
  <Override PartName="/ppt/media/image21.png" ContentType="image/png"/>
  <Override PartName="/ppt/media/image19.png" ContentType="image/png"/>
  <Override PartName="/ppt/media/image16.png" ContentType="image/png"/>
  <Override PartName="/ppt/media/image22.png" ContentType="image/png"/>
  <Override PartName="/ppt/slides/slide1.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10.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Slides/_rels/notesSlide9.xml.rels" ContentType="application/vnd.openxmlformats-package.relationships+xml"/>
  <Override PartName="/ppt/notesSlides/_rels/notesSlide8.xml.rels" ContentType="application/vnd.openxmlformats-package.relationships+xml"/>
  <Override PartName="/ppt/notesSlides/_rels/notesSlide7.xml.rels" ContentType="application/vnd.openxmlformats-package.relationships+xml"/>
  <Override PartName="/ppt/notesSlides/_rels/notesSlide6.xml.rels" ContentType="application/vnd.openxmlformats-package.relationships+xml"/>
  <Override PartName="/ppt/notesSlides/_rels/notesSlide5.xml.rels" ContentType="application/vnd.openxmlformats-package.relationships+xml"/>
  <Override PartName="/ppt/notesSlides/_rels/notesSlide4.xml.rels" ContentType="application/vnd.openxmlformats-package.relationships+xml"/>
  <Override PartName="/ppt/notesSlides/_rels/notesSlide3.xml.rels" ContentType="application/vnd.openxmlformats-package.relationships+xml"/>
  <Override PartName="/ppt/notesSlides/_rels/notesSlide2.xml.rels" ContentType="application/vnd.openxmlformats-package.relationships+xml"/>
  <Override PartName="/ppt/notesSlides/_rels/notesSlide1.xml.rels" ContentType="application/vnd.openxmlformats-package.relationship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Lst>
  <p:sldSz cx="10080625" cy="567055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 name="PlaceHolder 1"/>
          <p:cNvSpPr>
            <a:spLocks noGrp="1"/>
          </p:cNvSpPr>
          <p:nvPr>
            <p:ph type="sldImg"/>
          </p:nvPr>
        </p:nvSpPr>
        <p:spPr>
          <a:xfrm>
            <a:off x="0" y="812520"/>
            <a:ext cx="0" cy="0"/>
          </a:xfrm>
          <a:prstGeom prst="rect">
            <a:avLst/>
          </a:prstGeom>
          <a:noFill/>
          <a:ln w="0">
            <a:noFill/>
          </a:ln>
        </p:spPr>
        <p:txBody>
          <a:bodyPr lIns="0" rIns="0" tIns="0" bIns="0" anchor="ctr">
            <a:noAutofit/>
          </a:bodyPr>
          <a:p>
            <a:pPr algn="ctr"/>
            <a:r>
              <a:rPr b="0" lang="sv-SE" sz="4400" strike="noStrike" u="none">
                <a:solidFill>
                  <a:srgbClr val="000000"/>
                </a:solidFill>
                <a:effectLst/>
                <a:uFillTx/>
                <a:latin typeface="Arial"/>
              </a:rPr>
              <a:t>Click to move the slide</a:t>
            </a:r>
            <a:endParaRPr b="0" lang="sv-SE" sz="4400" strike="noStrike" u="none">
              <a:solidFill>
                <a:srgbClr val="000000"/>
              </a:solidFill>
              <a:effectLst/>
              <a:uFillTx/>
              <a:latin typeface="Arial"/>
            </a:endParaRPr>
          </a:p>
        </p:txBody>
      </p:sp>
      <p:sp>
        <p:nvSpPr>
          <p:cNvPr id="11"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sv-SE" sz="2000" strike="noStrike" u="none">
                <a:solidFill>
                  <a:srgbClr val="000000"/>
                </a:solidFill>
                <a:effectLst/>
                <a:uFillTx/>
                <a:latin typeface="Arial"/>
              </a:rPr>
              <a:t>Click to edit the notes format</a:t>
            </a:r>
            <a:endParaRPr b="0" lang="sv-SE" sz="2000" strike="noStrike" u="none">
              <a:solidFill>
                <a:srgbClr val="000000"/>
              </a:solidFill>
              <a:effectLst/>
              <a:uFillTx/>
              <a:latin typeface="Arial"/>
            </a:endParaRPr>
          </a:p>
        </p:txBody>
      </p:sp>
      <p:sp>
        <p:nvSpPr>
          <p:cNvPr id="12"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sv-SE" sz="1400" strike="noStrike" u="none">
                <a:solidFill>
                  <a:srgbClr val="000000"/>
                </a:solidFill>
                <a:effectLst/>
                <a:uFillTx/>
                <a:latin typeface="Times New Roman"/>
              </a:rPr>
              <a:t>&lt;header&gt;</a:t>
            </a:r>
            <a:endParaRPr b="0" lang="sv-SE" sz="1400" strike="noStrike" u="none">
              <a:solidFill>
                <a:srgbClr val="000000"/>
              </a:solidFill>
              <a:effectLst/>
              <a:uFillTx/>
              <a:latin typeface="Times New Roman"/>
            </a:endParaRPr>
          </a:p>
        </p:txBody>
      </p:sp>
      <p:sp>
        <p:nvSpPr>
          <p:cNvPr id="13" name="PlaceHolder 4"/>
          <p:cNvSpPr>
            <a:spLocks noGrp="1"/>
          </p:cNvSpPr>
          <p:nvPr>
            <p:ph type="dt" idx="7"/>
          </p:nvPr>
        </p:nvSpPr>
        <p:spPr>
          <a:xfrm>
            <a:off x="4278960" y="0"/>
            <a:ext cx="3280680" cy="534240"/>
          </a:xfrm>
          <a:prstGeom prst="rect">
            <a:avLst/>
          </a:prstGeom>
          <a:noFill/>
          <a:ln w="0">
            <a:noFill/>
          </a:ln>
        </p:spPr>
        <p:txBody>
          <a:bodyPr lIns="0" rIns="0" tIns="0" bIns="0" anchor="t">
            <a:noAutofit/>
          </a:bodyPr>
          <a:lstStyle>
            <a:lvl1pPr indent="0" algn="r">
              <a:buNone/>
              <a:defRPr b="0" lang="sv-SE" sz="1400" strike="noStrike" u="none">
                <a:solidFill>
                  <a:srgbClr val="000000"/>
                </a:solidFill>
                <a:effectLst/>
                <a:uFillTx/>
                <a:latin typeface="Times New Roman"/>
              </a:defRPr>
            </a:lvl1pPr>
          </a:lstStyle>
          <a:p>
            <a:pPr indent="0" algn="r">
              <a:buNone/>
            </a:pPr>
            <a:r>
              <a:rPr b="0" lang="sv-SE" sz="1400" strike="noStrike" u="none">
                <a:solidFill>
                  <a:srgbClr val="000000"/>
                </a:solidFill>
                <a:effectLst/>
                <a:uFillTx/>
                <a:latin typeface="Times New Roman"/>
              </a:rPr>
              <a:t>&lt;date/time&gt;</a:t>
            </a:r>
            <a:endParaRPr b="0" lang="sv-SE" sz="1400" strike="noStrike" u="none">
              <a:solidFill>
                <a:srgbClr val="000000"/>
              </a:solidFill>
              <a:effectLst/>
              <a:uFillTx/>
              <a:latin typeface="Times New Roman"/>
            </a:endParaRPr>
          </a:p>
        </p:txBody>
      </p:sp>
      <p:sp>
        <p:nvSpPr>
          <p:cNvPr id="14" name="PlaceHolder 5"/>
          <p:cNvSpPr>
            <a:spLocks noGrp="1"/>
          </p:cNvSpPr>
          <p:nvPr>
            <p:ph type="ftr" idx="8"/>
          </p:nvPr>
        </p:nvSpPr>
        <p:spPr>
          <a:xfrm>
            <a:off x="0" y="10157400"/>
            <a:ext cx="3280680" cy="534240"/>
          </a:xfrm>
          <a:prstGeom prst="rect">
            <a:avLst/>
          </a:prstGeom>
          <a:noFill/>
          <a:ln w="0">
            <a:noFill/>
          </a:ln>
        </p:spPr>
        <p:txBody>
          <a:bodyPr lIns="0" rIns="0" tIns="0" bIns="0" anchor="b">
            <a:noAutofit/>
          </a:bodyPr>
          <a:lstStyle>
            <a:lvl1pPr indent="0">
              <a:buNone/>
              <a:defRPr b="0" lang="sv-SE" sz="1400" strike="noStrike" u="none">
                <a:solidFill>
                  <a:srgbClr val="000000"/>
                </a:solidFill>
                <a:effectLst/>
                <a:uFillTx/>
                <a:latin typeface="Times New Roman"/>
              </a:defRPr>
            </a:lvl1pPr>
          </a:lstStyle>
          <a:p>
            <a:pPr indent="0">
              <a:buNone/>
            </a:pPr>
            <a:r>
              <a:rPr b="0" lang="sv-SE" sz="1400" strike="noStrike" u="none">
                <a:solidFill>
                  <a:srgbClr val="000000"/>
                </a:solidFill>
                <a:effectLst/>
                <a:uFillTx/>
                <a:latin typeface="Times New Roman"/>
              </a:rPr>
              <a:t>&lt;footer&gt;</a:t>
            </a:r>
            <a:endParaRPr b="0" lang="sv-SE" sz="1400" strike="noStrike" u="none">
              <a:solidFill>
                <a:srgbClr val="000000"/>
              </a:solidFill>
              <a:effectLst/>
              <a:uFillTx/>
              <a:latin typeface="Times New Roman"/>
            </a:endParaRPr>
          </a:p>
        </p:txBody>
      </p:sp>
      <p:sp>
        <p:nvSpPr>
          <p:cNvPr id="15" name="PlaceHolder 6"/>
          <p:cNvSpPr>
            <a:spLocks noGrp="1"/>
          </p:cNvSpPr>
          <p:nvPr>
            <p:ph type="sldNum" idx="9"/>
          </p:nvPr>
        </p:nvSpPr>
        <p:spPr>
          <a:xfrm>
            <a:off x="4278960" y="10157400"/>
            <a:ext cx="3280680" cy="534240"/>
          </a:xfrm>
          <a:prstGeom prst="rect">
            <a:avLst/>
          </a:prstGeom>
          <a:noFill/>
          <a:ln w="0">
            <a:noFill/>
          </a:ln>
        </p:spPr>
        <p:txBody>
          <a:bodyPr lIns="0" rIns="0" tIns="0" bIns="0" anchor="b">
            <a:noAutofit/>
          </a:bodyPr>
          <a:lstStyle>
            <a:lvl1pPr indent="0" algn="r">
              <a:buNone/>
              <a:defRPr b="0" lang="sv-SE" sz="1400" strike="noStrike" u="none">
                <a:solidFill>
                  <a:srgbClr val="000000"/>
                </a:solidFill>
                <a:effectLst/>
                <a:uFillTx/>
                <a:latin typeface="Times New Roman"/>
              </a:defRPr>
            </a:lvl1pPr>
          </a:lstStyle>
          <a:p>
            <a:pPr indent="0" algn="r">
              <a:buNone/>
            </a:pPr>
            <a:fld id="{CE8CAADE-9067-4EEA-A2B2-4567F4F5E528}" type="slidenum">
              <a:rPr b="0" lang="sv-SE" sz="1400" strike="noStrike" u="none">
                <a:solidFill>
                  <a:srgbClr val="000000"/>
                </a:solidFill>
                <a:effectLst/>
                <a:uFillTx/>
                <a:latin typeface="Times New Roman"/>
              </a:rPr>
              <a:t>&lt;number&gt;</a:t>
            </a:fld>
            <a:endParaRPr b="0" lang="sv-SE" sz="1400" strike="noStrike" u="non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 name="PlaceHolder 1"/>
          <p:cNvSpPr>
            <a:spLocks noGrp="1"/>
          </p:cNvSpPr>
          <p:nvPr>
            <p:ph type="sldImg"/>
          </p:nvPr>
        </p:nvSpPr>
        <p:spPr>
          <a:xfrm>
            <a:off x="216000" y="812520"/>
            <a:ext cx="7126920" cy="4008600"/>
          </a:xfrm>
          <a:prstGeom prst="rect">
            <a:avLst/>
          </a:prstGeom>
          <a:ln w="0">
            <a:noFill/>
          </a:ln>
        </p:spPr>
      </p:sp>
      <p:sp>
        <p:nvSpPr>
          <p:cNvPr id="69"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indent="0">
              <a:lnSpc>
                <a:spcPct val="100000"/>
              </a:lnSpc>
              <a:buNone/>
              <a:tabLst>
                <a:tab algn="l" pos="0"/>
              </a:tabLst>
            </a:pPr>
            <a:r>
              <a:rPr b="0" lang="sv-SE" sz="2000" strike="noStrike" u="none">
                <a:solidFill>
                  <a:srgbClr val="000000"/>
                </a:solidFill>
                <a:effectLst/>
                <a:uFillTx/>
                <a:latin typeface="Arial"/>
              </a:rPr>
              <a:t>Några ord om Karin och Jens</a:t>
            </a:r>
            <a:endParaRPr b="0" lang="sv-SE" sz="2000" strike="noStrike" u="none">
              <a:solidFill>
                <a:srgbClr val="000000"/>
              </a:solidFill>
              <a:effectLst/>
              <a:uFillTx/>
              <a:latin typeface="Arial"/>
            </a:endParaRPr>
          </a:p>
          <a:p>
            <a:pPr indent="0">
              <a:lnSpc>
                <a:spcPct val="100000"/>
              </a:lnSpc>
              <a:buNone/>
              <a:tabLst>
                <a:tab algn="l" pos="0"/>
              </a:tabLst>
            </a:pP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rPr>
              <a:t>Och liten förklaring hur Jens har blivit som han är men bara det positiva egenskaperna  </a:t>
            </a: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rPr>
              <a:t>Från mitt perspektiv så det är ju lite färgat </a:t>
            </a:r>
            <a:endParaRPr b="0" lang="sv-SE" sz="2000" strike="noStrike" u="none">
              <a:solidFill>
                <a:srgbClr val="000000"/>
              </a:solidFill>
              <a:effectLst/>
              <a:uFillTx/>
              <a:latin typeface="Arial"/>
            </a:endParaRPr>
          </a:p>
          <a:p>
            <a:pPr indent="0">
              <a:lnSpc>
                <a:spcPct val="100000"/>
              </a:lnSpc>
              <a:buNone/>
              <a:tabLst>
                <a:tab algn="l" pos="0"/>
              </a:tabLst>
            </a:pPr>
            <a:endParaRPr b="0" lang="sv-SE" sz="2000" strike="noStrike" u="none">
              <a:solidFill>
                <a:srgbClr val="000000"/>
              </a:solidFill>
              <a:effectLst/>
              <a:uFillTx/>
              <a:latin typeface="Arial"/>
            </a:endParaRPr>
          </a:p>
          <a:p>
            <a:pPr indent="0">
              <a:lnSpc>
                <a:spcPct val="100000"/>
              </a:lnSpc>
              <a:buNone/>
              <a:tabLst>
                <a:tab algn="l" pos="0"/>
              </a:tabLst>
            </a:pPr>
            <a:endParaRPr b="0" lang="sv-SE" sz="2000" strike="noStrike" u="none">
              <a:solidFill>
                <a:srgbClr val="000000"/>
              </a:solidFill>
              <a:effectLst/>
              <a:uFillTx/>
              <a:latin typeface="Arial"/>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0" name="PlaceHolder 1"/>
          <p:cNvSpPr>
            <a:spLocks noGrp="1"/>
          </p:cNvSpPr>
          <p:nvPr>
            <p:ph type="sldImg"/>
          </p:nvPr>
        </p:nvSpPr>
        <p:spPr>
          <a:xfrm>
            <a:off x="216000" y="546840"/>
            <a:ext cx="7126920" cy="4008600"/>
          </a:xfrm>
          <a:prstGeom prst="rect">
            <a:avLst/>
          </a:prstGeom>
          <a:ln w="0">
            <a:noFill/>
          </a:ln>
        </p:spPr>
      </p:sp>
      <p:sp>
        <p:nvSpPr>
          <p:cNvPr id="71"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indent="0">
              <a:lnSpc>
                <a:spcPct val="100000"/>
              </a:lnSpc>
              <a:buNone/>
              <a:tabLst>
                <a:tab algn="l" pos="0"/>
              </a:tabLst>
            </a:pPr>
            <a:r>
              <a:rPr b="0" lang="sv-SE" sz="2000" strike="noStrike" u="none">
                <a:solidFill>
                  <a:srgbClr val="000000"/>
                </a:solidFill>
                <a:effectLst/>
                <a:uFillTx/>
                <a:latin typeface="Arial"/>
                <a:ea typeface="PingFang SC"/>
              </a:rPr>
              <a:t>Jag ska berätta lite Karin </a:t>
            </a:r>
            <a:br>
              <a:rPr sz="2000"/>
            </a:br>
            <a:r>
              <a:rPr b="0" lang="sv-SE" sz="2000" strike="noStrike" u="none">
                <a:solidFill>
                  <a:srgbClr val="000000"/>
                </a:solidFill>
                <a:effectLst/>
                <a:uFillTx/>
                <a:latin typeface="Arial"/>
                <a:ea typeface="PingFang SC"/>
              </a:rPr>
              <a:t>Min farmor var barn kär och otroligt snäll och älskade att busa med oss barn, tex: Min syster hade en ny klänning då sa farmor det gör inget om du är söt bara du är snäll med ett stort leende och en puss.</a:t>
            </a:r>
            <a:endParaRPr b="0" lang="sv-SE" sz="2000" strike="noStrike" u="none">
              <a:solidFill>
                <a:srgbClr val="000000"/>
              </a:solidFill>
              <a:effectLst/>
              <a:uFillTx/>
              <a:latin typeface="Arial"/>
            </a:endParaRPr>
          </a:p>
          <a:p>
            <a:pPr indent="0">
              <a:lnSpc>
                <a:spcPct val="100000"/>
              </a:lnSpc>
              <a:buNone/>
              <a:tabLst>
                <a:tab algn="l" pos="0"/>
              </a:tabLst>
            </a:pP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ea typeface="PingFang SC"/>
              </a:rPr>
              <a:t>Hon var inte så bra på planering.</a:t>
            </a:r>
            <a:endParaRPr b="0" lang="sv-SE" sz="2000" strike="noStrike" u="none">
              <a:solidFill>
                <a:srgbClr val="000000"/>
              </a:solidFill>
              <a:effectLst/>
              <a:uFillTx/>
              <a:latin typeface="Arial"/>
            </a:endParaRPr>
          </a:p>
          <a:p>
            <a:pPr indent="0">
              <a:lnSpc>
                <a:spcPct val="100000"/>
              </a:lnSpc>
              <a:buNone/>
              <a:tabLst>
                <a:tab algn="l" pos="0"/>
              </a:tabLst>
            </a:pP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ea typeface="PingFang SC"/>
              </a:rPr>
              <a:t>På julen skulle Pappas 3 bröder med fruar och barn samlas i en två på sankt Pauligatan 14b</a:t>
            </a:r>
            <a:endParaRPr b="0" lang="sv-SE" sz="2000" strike="noStrike" u="none">
              <a:solidFill>
                <a:srgbClr val="000000"/>
              </a:solidFill>
              <a:effectLst/>
              <a:uFillTx/>
              <a:latin typeface="Arial"/>
            </a:endParaRPr>
          </a:p>
          <a:p>
            <a:pPr indent="0">
              <a:lnSpc>
                <a:spcPct val="100000"/>
              </a:lnSpc>
              <a:buNone/>
              <a:tabLst>
                <a:tab algn="l" pos="0"/>
              </a:tabLst>
            </a:pP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ea typeface="PingFang SC"/>
              </a:rPr>
              <a:t>Min mamma Jens Farmor , visste ju att farmor inte var klar så vi åkte dit tidigare då mötte vi min farmor i pyjamas sittande på golvet för att slå in julklappar. Det var höjd punkt att vara med farmor och slå in sina egna och kusinernas  julklappar, vi fick lova att inte berätta något.</a:t>
            </a:r>
            <a:endParaRPr b="0" lang="sv-SE" sz="2000" strike="noStrike" u="none">
              <a:solidFill>
                <a:srgbClr val="000000"/>
              </a:solidFill>
              <a:effectLst/>
              <a:uFillTx/>
              <a:latin typeface="Arial"/>
            </a:endParaRPr>
          </a:p>
          <a:p>
            <a:pPr indent="0">
              <a:lnSpc>
                <a:spcPct val="100000"/>
              </a:lnSpc>
              <a:buNone/>
              <a:tabLst>
                <a:tab algn="l" pos="0"/>
              </a:tabLst>
            </a:pP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ea typeface="PingFang SC"/>
              </a:rPr>
              <a:t>Mamma gick ut i köket och fixade med maten </a:t>
            </a:r>
            <a:endParaRPr b="0" lang="sv-SE" sz="2000" strike="noStrike" u="none">
              <a:solidFill>
                <a:srgbClr val="000000"/>
              </a:solidFill>
              <a:effectLst/>
              <a:uFillTx/>
              <a:latin typeface="Arial"/>
            </a:endParaRPr>
          </a:p>
          <a:p>
            <a:pPr indent="0">
              <a:lnSpc>
                <a:spcPct val="100000"/>
              </a:lnSpc>
              <a:buNone/>
              <a:tabLst>
                <a:tab algn="l" pos="0"/>
              </a:tabLst>
            </a:pP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ea typeface="PingFang SC"/>
              </a:rPr>
              <a:t>Farfar Nils lugnt löste alla problem som dök upp</a:t>
            </a:r>
            <a:endParaRPr b="0" lang="sv-SE" sz="2000" strike="noStrike" u="none">
              <a:solidFill>
                <a:srgbClr val="000000"/>
              </a:solidFill>
              <a:effectLst/>
              <a:uFillTx/>
              <a:latin typeface="Arial"/>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2" name="PlaceHolder 1"/>
          <p:cNvSpPr>
            <a:spLocks noGrp="1"/>
          </p:cNvSpPr>
          <p:nvPr>
            <p:ph type="sldImg"/>
          </p:nvPr>
        </p:nvSpPr>
        <p:spPr>
          <a:xfrm>
            <a:off x="216000" y="546840"/>
            <a:ext cx="7126920" cy="4008600"/>
          </a:xfrm>
          <a:prstGeom prst="rect">
            <a:avLst/>
          </a:prstGeom>
          <a:ln w="0">
            <a:noFill/>
          </a:ln>
        </p:spPr>
      </p:sp>
      <p:sp>
        <p:nvSpPr>
          <p:cNvPr id="73"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indent="0">
              <a:lnSpc>
                <a:spcPct val="100000"/>
              </a:lnSpc>
              <a:buNone/>
              <a:tabLst>
                <a:tab algn="l" pos="0"/>
              </a:tabLst>
            </a:pPr>
            <a:r>
              <a:rPr b="0" lang="sv-SE" sz="2000" strike="noStrike" u="none">
                <a:solidFill>
                  <a:srgbClr val="000000"/>
                </a:solidFill>
                <a:effectLst/>
                <a:uFillTx/>
                <a:latin typeface="Arial"/>
              </a:rPr>
              <a:t>Mamma, Jens farmor gillade matlagning nyfiken på nya saker, och resa.</a:t>
            </a:r>
            <a:endParaRPr b="0" lang="sv-SE" sz="2000" strike="noStrike" u="none">
              <a:solidFill>
                <a:srgbClr val="000000"/>
              </a:solidFill>
              <a:effectLst/>
              <a:uFillTx/>
              <a:latin typeface="Arial"/>
            </a:endParaRPr>
          </a:p>
          <a:p>
            <a:pPr indent="0">
              <a:lnSpc>
                <a:spcPct val="100000"/>
              </a:lnSpc>
              <a:buNone/>
              <a:tabLst>
                <a:tab algn="l" pos="0"/>
              </a:tabLst>
            </a:pP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rPr>
              <a:t>Mamma också barn kär , hon ordnade pyssel grupp för 3-6 åringar i grannskapet så att hemma fruarna kunde åka och handla på torsdagarna </a:t>
            </a: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rPr>
              <a:t>Med flurt-kulor klipp och klistra.</a:t>
            </a: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rPr>
              <a:t> </a:t>
            </a: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rPr>
              <a:t>Jag var också där som 10-12 åring och lekte med barnen som hade pysslat färdig i det stora mangelrummet, </a:t>
            </a:r>
            <a:endParaRPr b="0" lang="sv-SE" sz="2000" strike="noStrike" u="none">
              <a:solidFill>
                <a:srgbClr val="000000"/>
              </a:solidFill>
              <a:effectLst/>
              <a:uFillTx/>
              <a:latin typeface="Arial"/>
            </a:endParaRPr>
          </a:p>
          <a:p>
            <a:pPr indent="0">
              <a:lnSpc>
                <a:spcPct val="100000"/>
              </a:lnSpc>
              <a:buNone/>
              <a:tabLst>
                <a:tab algn="l" pos="0"/>
              </a:tabLst>
            </a:pP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rPr>
              <a:t>Då skulle jag bli dagis fröken när jag blev stor</a:t>
            </a:r>
            <a:endParaRPr b="0" lang="sv-SE" sz="2000" strike="noStrike" u="none">
              <a:solidFill>
                <a:srgbClr val="000000"/>
              </a:solidFill>
              <a:effectLst/>
              <a:uFillTx/>
              <a:latin typeface="Arial"/>
            </a:endParaRPr>
          </a:p>
          <a:p>
            <a:pPr indent="0">
              <a:lnSpc>
                <a:spcPct val="100000"/>
              </a:lnSpc>
              <a:buNone/>
              <a:tabLst>
                <a:tab algn="l" pos="0"/>
              </a:tabLst>
            </a:pP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rPr>
              <a:t>Pappa gick inte att stressa upp skulle han göra något så tog det tid men alltid perfekt och genomtänkt in i minsta spik. </a:t>
            </a:r>
            <a:endParaRPr b="0" lang="sv-SE" sz="2000" strike="noStrike" u="none">
              <a:solidFill>
                <a:srgbClr val="000000"/>
              </a:solidFill>
              <a:effectLst/>
              <a:uFillTx/>
              <a:latin typeface="Arial"/>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4" name="PlaceHolder 1"/>
          <p:cNvSpPr>
            <a:spLocks noGrp="1"/>
          </p:cNvSpPr>
          <p:nvPr>
            <p:ph type="sldImg"/>
          </p:nvPr>
        </p:nvSpPr>
        <p:spPr>
          <a:xfrm>
            <a:off x="216000" y="546840"/>
            <a:ext cx="7126920" cy="4008600"/>
          </a:xfrm>
          <a:prstGeom prst="rect">
            <a:avLst/>
          </a:prstGeom>
          <a:ln w="0">
            <a:noFill/>
          </a:ln>
        </p:spPr>
      </p:sp>
      <p:sp>
        <p:nvSpPr>
          <p:cNvPr id="75"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indent="0">
              <a:lnSpc>
                <a:spcPct val="100000"/>
              </a:lnSpc>
              <a:buNone/>
              <a:tabLst>
                <a:tab algn="l" pos="0"/>
              </a:tabLst>
            </a:pPr>
            <a:r>
              <a:rPr b="0" lang="sv-SE" sz="2000" strike="noStrike" u="none">
                <a:solidFill>
                  <a:srgbClr val="000000"/>
                </a:solidFill>
                <a:effectLst/>
                <a:uFillTx/>
                <a:latin typeface="Arial"/>
              </a:rPr>
              <a:t>Efter flera års jobbande så blev det en lite skrikig unge</a:t>
            </a: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rPr>
              <a:t>Man blev ju lite trött </a:t>
            </a:r>
            <a:endParaRPr b="0" lang="sv-SE" sz="2000" strike="noStrike" u="none">
              <a:solidFill>
                <a:srgbClr val="000000"/>
              </a:solidFill>
              <a:effectLst/>
              <a:uFillTx/>
              <a:latin typeface="Arial"/>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6" name="PlaceHolder 1"/>
          <p:cNvSpPr>
            <a:spLocks noGrp="1"/>
          </p:cNvSpPr>
          <p:nvPr>
            <p:ph type="sldImg"/>
          </p:nvPr>
        </p:nvSpPr>
        <p:spPr>
          <a:xfrm>
            <a:off x="216000" y="546840"/>
            <a:ext cx="7126920" cy="4008600"/>
          </a:xfrm>
          <a:prstGeom prst="rect">
            <a:avLst/>
          </a:prstGeom>
          <a:ln w="0">
            <a:noFill/>
          </a:ln>
        </p:spPr>
      </p:sp>
      <p:sp>
        <p:nvSpPr>
          <p:cNvPr id="77"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indent="0">
              <a:lnSpc>
                <a:spcPct val="100000"/>
              </a:lnSpc>
              <a:buNone/>
              <a:tabLst>
                <a:tab algn="l" pos="0"/>
              </a:tabLst>
            </a:pPr>
            <a:r>
              <a:rPr b="0" lang="sv-SE" sz="2000" strike="noStrike" u="none">
                <a:solidFill>
                  <a:srgbClr val="000000"/>
                </a:solidFill>
                <a:effectLst/>
                <a:uFillTx/>
                <a:latin typeface="Arial"/>
              </a:rPr>
              <a:t>Men efter 5 månader blev det lugnt </a:t>
            </a:r>
            <a:br>
              <a:rPr sz="2000"/>
            </a:br>
            <a:r>
              <a:rPr b="0" lang="sv-SE" sz="2000" strike="noStrike" u="none">
                <a:solidFill>
                  <a:srgbClr val="000000"/>
                </a:solidFill>
                <a:effectLst/>
                <a:uFillTx/>
                <a:latin typeface="Arial"/>
              </a:rPr>
              <a:t>Vi fick en glad mysig unge </a:t>
            </a:r>
            <a:endParaRPr b="0" lang="sv-SE" sz="2000" strike="noStrike" u="none">
              <a:solidFill>
                <a:srgbClr val="000000"/>
              </a:solidFill>
              <a:effectLst/>
              <a:uFillTx/>
              <a:latin typeface="Arial"/>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8" name="PlaceHolder 1"/>
          <p:cNvSpPr>
            <a:spLocks noGrp="1"/>
          </p:cNvSpPr>
          <p:nvPr>
            <p:ph type="sldImg"/>
          </p:nvPr>
        </p:nvSpPr>
        <p:spPr>
          <a:xfrm>
            <a:off x="216000" y="546840"/>
            <a:ext cx="7126920" cy="4008600"/>
          </a:xfrm>
          <a:prstGeom prst="rect">
            <a:avLst/>
          </a:prstGeom>
          <a:ln w="0">
            <a:noFill/>
          </a:ln>
        </p:spPr>
      </p:sp>
      <p:sp>
        <p:nvSpPr>
          <p:cNvPr id="79"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indent="0">
              <a:lnSpc>
                <a:spcPct val="100000"/>
              </a:lnSpc>
              <a:buNone/>
              <a:tabLst>
                <a:tab algn="l" pos="0"/>
              </a:tabLst>
            </a:pPr>
            <a:r>
              <a:rPr b="0" lang="sv-SE" sz="2000" strike="noStrike" u="none">
                <a:solidFill>
                  <a:srgbClr val="000000"/>
                </a:solidFill>
                <a:effectLst/>
                <a:uFillTx/>
                <a:latin typeface="Arial"/>
              </a:rPr>
              <a:t>När Jens gick i 7 klass kom slöjd lärare fram till Kerstin på skolan ville hälsa för berätta att Jens var så fantastiskt snäll  </a:t>
            </a:r>
            <a:endParaRPr b="0" lang="sv-SE" sz="2000" strike="noStrike" u="none">
              <a:solidFill>
                <a:srgbClr val="000000"/>
              </a:solidFill>
              <a:effectLst/>
              <a:uFillTx/>
              <a:latin typeface="Arial"/>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PlaceHolder 1"/>
          <p:cNvSpPr>
            <a:spLocks noGrp="1"/>
          </p:cNvSpPr>
          <p:nvPr>
            <p:ph type="sldImg"/>
          </p:nvPr>
        </p:nvSpPr>
        <p:spPr>
          <a:xfrm>
            <a:off x="216000" y="546840"/>
            <a:ext cx="7126920" cy="4008600"/>
          </a:xfrm>
          <a:prstGeom prst="rect">
            <a:avLst/>
          </a:prstGeom>
          <a:ln w="0">
            <a:noFill/>
          </a:ln>
        </p:spPr>
      </p:sp>
      <p:sp>
        <p:nvSpPr>
          <p:cNvPr id="81"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indent="0">
              <a:lnSpc>
                <a:spcPct val="100000"/>
              </a:lnSpc>
              <a:buNone/>
              <a:tabLst>
                <a:tab algn="l" pos="0"/>
              </a:tabLst>
            </a:pPr>
            <a:r>
              <a:rPr b="0" lang="sv-SE" sz="2000" strike="noStrike" u="none">
                <a:solidFill>
                  <a:srgbClr val="000000"/>
                </a:solidFill>
                <a:effectLst/>
                <a:uFillTx/>
                <a:latin typeface="Arial"/>
              </a:rPr>
              <a:t>När vi seglar så lekte dom tillsammans trots en åldersskillnad på 6,5år</a:t>
            </a: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rPr>
              <a:t>Ibland hittade Linn tjej-båt och försvann </a:t>
            </a:r>
            <a:endParaRPr b="0" lang="sv-SE" sz="2000" strike="noStrike" u="none">
              <a:solidFill>
                <a:srgbClr val="000000"/>
              </a:solidFill>
              <a:effectLst/>
              <a:uFillTx/>
              <a:latin typeface="Arial"/>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PlaceHolder 1"/>
          <p:cNvSpPr>
            <a:spLocks noGrp="1"/>
          </p:cNvSpPr>
          <p:nvPr>
            <p:ph type="sldImg"/>
          </p:nvPr>
        </p:nvSpPr>
        <p:spPr>
          <a:xfrm>
            <a:off x="216000" y="546840"/>
            <a:ext cx="7126920" cy="4008600"/>
          </a:xfrm>
          <a:prstGeom prst="rect">
            <a:avLst/>
          </a:prstGeom>
          <a:ln w="0">
            <a:noFill/>
          </a:ln>
        </p:spPr>
      </p:sp>
      <p:sp>
        <p:nvSpPr>
          <p:cNvPr id="83" name="PlaceHolder 2"/>
          <p:cNvSpPr>
            <a:spLocks noGrp="1"/>
          </p:cNvSpPr>
          <p:nvPr>
            <p:ph type="body"/>
          </p:nvPr>
        </p:nvSpPr>
        <p:spPr>
          <a:xfrm>
            <a:off x="756000" y="5078520"/>
            <a:ext cx="6047280" cy="4810680"/>
          </a:xfrm>
          <a:prstGeom prst="rect">
            <a:avLst/>
          </a:prstGeom>
          <a:noFill/>
          <a:ln w="0">
            <a:noFill/>
          </a:ln>
        </p:spPr>
        <p:txBody>
          <a:bodyPr lIns="0" rIns="0" tIns="0" bIns="0" anchor="t">
            <a:noAutofit/>
          </a:bodyPr>
          <a:p>
            <a:pPr indent="0">
              <a:lnSpc>
                <a:spcPct val="100000"/>
              </a:lnSpc>
              <a:buNone/>
              <a:tabLst>
                <a:tab algn="l" pos="0"/>
              </a:tabLst>
            </a:pPr>
            <a:r>
              <a:rPr b="0" lang="sv-SE" sz="2000" strike="noStrike" u="none">
                <a:solidFill>
                  <a:srgbClr val="000000"/>
                </a:solidFill>
                <a:effectLst/>
                <a:uFillTx/>
                <a:latin typeface="Arial"/>
              </a:rPr>
              <a:t>Tänk Jens fick en snäll Karin som dessutom var en dagisfröken :-)</a:t>
            </a:r>
            <a:endParaRPr b="0" lang="sv-SE" sz="2000" strike="noStrike" u="none">
              <a:solidFill>
                <a:srgbClr val="000000"/>
              </a:solidFill>
              <a:effectLst/>
              <a:uFillTx/>
              <a:latin typeface="Arial"/>
            </a:endParaRPr>
          </a:p>
          <a:p>
            <a:pPr indent="0">
              <a:lnSpc>
                <a:spcPct val="100000"/>
              </a:lnSpc>
              <a:buNone/>
              <a:tabLst>
                <a:tab algn="l" pos="0"/>
              </a:tabLst>
            </a:pPr>
            <a:r>
              <a:rPr b="0" lang="sv-SE" sz="2000" strike="noStrike" u="none">
                <a:solidFill>
                  <a:srgbClr val="000000"/>
                </a:solidFill>
                <a:effectLst/>
                <a:uFillTx/>
                <a:latin typeface="Arial"/>
              </a:rPr>
              <a:t>Som kom till rätta i båten snabbt vet var fendrarna ska sitt </a:t>
            </a:r>
            <a:endParaRPr b="0" lang="sv-SE" sz="2000" strike="noStrike" u="none">
              <a:solidFill>
                <a:srgbClr val="000000"/>
              </a:solidFill>
              <a:effectLst/>
              <a:uFillTx/>
              <a:latin typeface="Arial"/>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PlaceHolder 1"/>
          <p:cNvSpPr>
            <a:spLocks noGrp="1"/>
          </p:cNvSpPr>
          <p:nvPr>
            <p:ph type="sldImg"/>
          </p:nvPr>
        </p:nvSpPr>
        <p:spPr>
          <a:xfrm>
            <a:off x="216000" y="812520"/>
            <a:ext cx="7126920" cy="4008960"/>
          </a:xfrm>
          <a:prstGeom prst="rect">
            <a:avLst/>
          </a:prstGeom>
          <a:ln w="0">
            <a:noFill/>
          </a:ln>
        </p:spPr>
      </p:sp>
      <p:sp>
        <p:nvSpPr>
          <p:cNvPr id="85"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indent="0">
              <a:buNone/>
            </a:pPr>
            <a:r>
              <a:rPr b="0" lang="sv-SE" sz="2000" strike="noStrike" u="none">
                <a:solidFill>
                  <a:srgbClr val="000000"/>
                </a:solidFill>
                <a:effectLst/>
                <a:uFillTx/>
                <a:latin typeface="Arial"/>
              </a:rPr>
              <a:t>Och jag fick en Malte</a:t>
            </a:r>
            <a:endParaRPr b="0" lang="sv-SE" sz="2000" strike="noStrike" u="none">
              <a:solidFill>
                <a:srgbClr val="000000"/>
              </a:solidFill>
              <a:effectLst/>
              <a:uFillTx/>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spTree>
      <p:nvGrpSpPr>
        <p:cNvPr id="1" name=""/>
        <p:cNvGrpSpPr/>
        <p:nvPr/>
      </p:nvGrpSpPr>
      <p:grpSpPr>
        <a:xfrm>
          <a:off x="0" y="0"/>
          <a:ext cx="0" cy="0"/>
          <a:chOff x="0" y="0"/>
          <a:chExt cx="0" cy="0"/>
        </a:xfrm>
      </p:grpSpPr>
      <p:sp>
        <p:nvSpPr>
          <p:cNvPr id="0" name="PlaceHolder 1"/>
          <p:cNvSpPr>
            <a:spLocks noGrp="1"/>
          </p:cNvSpPr>
          <p:nvPr>
            <p:ph type="title"/>
          </p:nvPr>
        </p:nvSpPr>
        <p:spPr>
          <a:xfrm>
            <a:off x="504000" y="561600"/>
            <a:ext cx="9071280" cy="274680"/>
          </a:xfrm>
          <a:prstGeom prst="rect">
            <a:avLst/>
          </a:prstGeom>
          <a:noFill/>
          <a:ln w="0">
            <a:noFill/>
          </a:ln>
        </p:spPr>
        <p:txBody>
          <a:bodyPr lIns="0" rIns="0" tIns="0" bIns="0" anchor="ctr">
            <a:spAutoFit/>
          </a:bodyPr>
          <a:p>
            <a:pPr indent="0">
              <a:buNone/>
            </a:pPr>
            <a:r>
              <a:rPr b="0" lang="sv-SE" sz="1800" strike="noStrike" u="none">
                <a:solidFill>
                  <a:srgbClr val="000000"/>
                </a:solidFill>
                <a:effectLst/>
                <a:uFillTx/>
                <a:latin typeface="Arial"/>
              </a:rPr>
              <a:t>Click to edit the title text format</a:t>
            </a:r>
            <a:endParaRPr b="0" lang="sv-SE" sz="1800" strike="noStrike" u="none">
              <a:solidFill>
                <a:srgbClr val="000000"/>
              </a:solidFill>
              <a:effectLst/>
              <a:uFillTx/>
              <a:latin typeface="Arial"/>
            </a:endParaRPr>
          </a:p>
        </p:txBody>
      </p:sp>
      <p:sp>
        <p:nvSpPr>
          <p:cNvPr id="1" name="PlaceHolder 2"/>
          <p:cNvSpPr>
            <a:spLocks noGrp="1"/>
          </p:cNvSpPr>
          <p:nvPr>
            <p:ph type="body"/>
          </p:nvPr>
        </p:nvSpPr>
        <p:spPr>
          <a:xfrm>
            <a:off x="504000" y="1326600"/>
            <a:ext cx="9071280" cy="32878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sv-SE" sz="1800" strike="noStrike" u="none">
                <a:solidFill>
                  <a:srgbClr val="000000"/>
                </a:solidFill>
                <a:effectLst/>
                <a:uFillTx/>
                <a:latin typeface="Arial"/>
              </a:rPr>
              <a:t>Click to edit the outline text format</a:t>
            </a:r>
            <a:endParaRPr b="0" lang="sv-SE" sz="18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sv-SE" sz="1800" strike="noStrike" u="none">
                <a:solidFill>
                  <a:srgbClr val="000000"/>
                </a:solidFill>
                <a:effectLst/>
                <a:uFillTx/>
                <a:latin typeface="Arial"/>
              </a:rPr>
              <a:t>Second Outline Level</a:t>
            </a:r>
            <a:endParaRPr b="0" lang="sv-SE" sz="1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sv-SE" sz="1800" strike="noStrike" u="none">
                <a:solidFill>
                  <a:srgbClr val="000000"/>
                </a:solidFill>
                <a:effectLst/>
                <a:uFillTx/>
                <a:latin typeface="Arial"/>
              </a:rPr>
              <a:t>Third Outline Level</a:t>
            </a:r>
            <a:endParaRPr b="0" lang="sv-SE" sz="18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sv-SE" sz="1800" strike="noStrike" u="none">
                <a:solidFill>
                  <a:srgbClr val="000000"/>
                </a:solidFill>
                <a:effectLst/>
                <a:uFillTx/>
                <a:latin typeface="Arial"/>
              </a:rPr>
              <a:t>Fourth Outline Level</a:t>
            </a:r>
            <a:endParaRPr b="0" lang="sv-SE" sz="18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sv-SE" sz="1800" strike="noStrike" u="none">
                <a:solidFill>
                  <a:srgbClr val="000000"/>
                </a:solidFill>
                <a:effectLst/>
                <a:uFillTx/>
                <a:latin typeface="Arial"/>
              </a:rPr>
              <a:t>Fifth Outline Level</a:t>
            </a:r>
            <a:endParaRPr b="0" lang="sv-SE" sz="18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sv-SE" sz="1800" strike="noStrike" u="none">
                <a:solidFill>
                  <a:srgbClr val="000000"/>
                </a:solidFill>
                <a:effectLst/>
                <a:uFillTx/>
                <a:latin typeface="Arial"/>
              </a:rPr>
              <a:t>Sixth Outline Level</a:t>
            </a:r>
            <a:endParaRPr b="0" lang="sv-SE" sz="18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sv-SE" sz="1800" strike="noStrike" u="none">
                <a:solidFill>
                  <a:srgbClr val="000000"/>
                </a:solidFill>
                <a:effectLst/>
                <a:uFillTx/>
                <a:latin typeface="Arial"/>
              </a:rPr>
              <a:t>Seventh Outline Level</a:t>
            </a:r>
            <a:endParaRPr b="0" lang="sv-SE" sz="1800" strike="noStrike" u="none">
              <a:solidFill>
                <a:srgbClr val="000000"/>
              </a:solidFill>
              <a:effectLst/>
              <a:uFillTx/>
              <a:latin typeface="Arial"/>
            </a:endParaRPr>
          </a:p>
        </p:txBody>
      </p:sp>
      <p:sp>
        <p:nvSpPr>
          <p:cNvPr id="2" name="PlaceHolder 3"/>
          <p:cNvSpPr>
            <a:spLocks noGrp="1"/>
          </p:cNvSpPr>
          <p:nvPr>
            <p:ph type="ftr" idx="1"/>
          </p:nvPr>
        </p:nvSpPr>
        <p:spPr>
          <a:xfrm>
            <a:off x="3447360" y="5165280"/>
            <a:ext cx="3194640" cy="390240"/>
          </a:xfrm>
          <a:prstGeom prst="rect">
            <a:avLst/>
          </a:prstGeom>
          <a:noFill/>
          <a:ln w="0">
            <a:noFill/>
          </a:ln>
        </p:spPr>
        <p:txBody>
          <a:bodyPr lIns="0" rIns="0" tIns="0" bIns="0" anchor="t">
            <a:noAutofit/>
          </a:bodyPr>
          <a:lstStyle>
            <a:lvl1pPr indent="0" algn="ctr">
              <a:lnSpc>
                <a:spcPct val="100000"/>
              </a:lnSpc>
              <a:buNone/>
              <a:tabLst>
                <a:tab algn="l" pos="0"/>
              </a:tabLst>
              <a:defRPr b="0" lang="sv-SE" sz="1400" strike="noStrike" u="none">
                <a:solidFill>
                  <a:srgbClr val="000000"/>
                </a:solidFill>
                <a:effectLst/>
                <a:uFillTx/>
                <a:latin typeface="Times New Roman"/>
              </a:defRPr>
            </a:lvl1pPr>
          </a:lstStyle>
          <a:p>
            <a:pPr indent="0" algn="ctr">
              <a:lnSpc>
                <a:spcPct val="100000"/>
              </a:lnSpc>
              <a:buNone/>
              <a:tabLst>
                <a:tab algn="l" pos="0"/>
              </a:tabLst>
            </a:pPr>
            <a:r>
              <a:rPr b="0" lang="sv-SE" sz="1400" strike="noStrike" u="none">
                <a:solidFill>
                  <a:srgbClr val="000000"/>
                </a:solidFill>
                <a:effectLst/>
                <a:uFillTx/>
                <a:latin typeface="Times New Roman"/>
              </a:rPr>
              <a:t>&lt;footer&gt;</a:t>
            </a:r>
            <a:endParaRPr b="0" lang="sv-SE" sz="1400" strike="noStrike" u="none">
              <a:solidFill>
                <a:srgbClr val="000000"/>
              </a:solidFill>
              <a:effectLst/>
              <a:uFillTx/>
              <a:latin typeface="Times New Roman"/>
            </a:endParaRPr>
          </a:p>
        </p:txBody>
      </p:sp>
      <p:sp>
        <p:nvSpPr>
          <p:cNvPr id="3" name="PlaceHolder 4"/>
          <p:cNvSpPr>
            <a:spLocks noGrp="1"/>
          </p:cNvSpPr>
          <p:nvPr>
            <p:ph type="sldNum" idx="2"/>
          </p:nvPr>
        </p:nvSpPr>
        <p:spPr>
          <a:xfrm>
            <a:off x="7227360" y="5165280"/>
            <a:ext cx="2347920" cy="390240"/>
          </a:xfrm>
          <a:prstGeom prst="rect">
            <a:avLst/>
          </a:prstGeom>
          <a:noFill/>
          <a:ln w="0">
            <a:noFill/>
          </a:ln>
        </p:spPr>
        <p:txBody>
          <a:bodyPr lIns="0" rIns="0" tIns="0" bIns="0" anchor="t">
            <a:noAutofit/>
          </a:bodyPr>
          <a:lstStyle>
            <a:lvl1pPr indent="0" algn="r">
              <a:lnSpc>
                <a:spcPct val="100000"/>
              </a:lnSpc>
              <a:buNone/>
              <a:tabLst>
                <a:tab algn="l" pos="0"/>
              </a:tabLst>
              <a:defRPr b="0" lang="sv-SE" sz="1400" strike="noStrike" u="none">
                <a:solidFill>
                  <a:srgbClr val="000000"/>
                </a:solidFill>
                <a:effectLst/>
                <a:uFillTx/>
                <a:latin typeface="Times New Roman"/>
              </a:defRPr>
            </a:lvl1pPr>
          </a:lstStyle>
          <a:p>
            <a:pPr indent="0" algn="r">
              <a:lnSpc>
                <a:spcPct val="100000"/>
              </a:lnSpc>
              <a:buNone/>
              <a:tabLst>
                <a:tab algn="l" pos="0"/>
              </a:tabLst>
            </a:pPr>
            <a:fld id="{33A7C8A8-6F4F-4797-ADAF-302C36EED619}" type="slidenum">
              <a:rPr b="0" lang="sv-SE" sz="1400" strike="noStrike" u="none">
                <a:solidFill>
                  <a:srgbClr val="000000"/>
                </a:solidFill>
                <a:effectLst/>
                <a:uFillTx/>
                <a:latin typeface="Times New Roman"/>
              </a:rPr>
              <a:t>&lt;number&gt;</a:t>
            </a:fld>
            <a:endParaRPr b="0" lang="sv-SE" sz="1400" strike="noStrike" u="none">
              <a:solidFill>
                <a:srgbClr val="000000"/>
              </a:solidFill>
              <a:effectLst/>
              <a:uFillTx/>
              <a:latin typeface="Times New Roman"/>
            </a:endParaRPr>
          </a:p>
        </p:txBody>
      </p:sp>
      <p:sp>
        <p:nvSpPr>
          <p:cNvPr id="4" name="PlaceHolder 5"/>
          <p:cNvSpPr>
            <a:spLocks noGrp="1"/>
          </p:cNvSpPr>
          <p:nvPr>
            <p:ph type="dt" idx="3"/>
          </p:nvPr>
        </p:nvSpPr>
        <p:spPr>
          <a:xfrm>
            <a:off x="504000" y="5165280"/>
            <a:ext cx="2347920" cy="390240"/>
          </a:xfrm>
          <a:prstGeom prst="rect">
            <a:avLst/>
          </a:prstGeom>
          <a:noFill/>
          <a:ln w="0">
            <a:noFill/>
          </a:ln>
        </p:spPr>
        <p:txBody>
          <a:bodyPr lIns="0" rIns="0" tIns="0" bIns="0" anchor="t">
            <a:noAutofit/>
          </a:bodyPr>
          <a:lstStyle>
            <a:lvl1pPr indent="0">
              <a:buNone/>
              <a:defRPr b="0" lang="sv-SE" sz="1400" strike="noStrike" u="none">
                <a:solidFill>
                  <a:srgbClr val="000000"/>
                </a:solidFill>
                <a:effectLst/>
                <a:uFillTx/>
                <a:latin typeface="Times New Roman"/>
              </a:defRPr>
            </a:lvl1pPr>
          </a:lstStyle>
          <a:p>
            <a:pPr indent="0">
              <a:buNone/>
            </a:pPr>
            <a:r>
              <a:rPr b="0" lang="sv-SE" sz="1400" strike="noStrike" u="none">
                <a:solidFill>
                  <a:srgbClr val="000000"/>
                </a:solidFill>
                <a:effectLst/>
                <a:uFillTx/>
                <a:latin typeface="Times New Roman"/>
              </a:rPr>
              <a:t>&lt;date/time&gt;</a:t>
            </a:r>
            <a:endParaRPr b="0" lang="sv-SE" sz="1400" strike="noStrike" u="non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1">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561600"/>
            <a:ext cx="9071280" cy="274680"/>
          </a:xfrm>
          <a:prstGeom prst="rect">
            <a:avLst/>
          </a:prstGeom>
          <a:noFill/>
          <a:ln w="0">
            <a:noFill/>
          </a:ln>
        </p:spPr>
        <p:txBody>
          <a:bodyPr lIns="0" rIns="0" tIns="0" bIns="0" anchor="ctr">
            <a:spAutoFit/>
          </a:bodyPr>
          <a:p>
            <a:pPr indent="0">
              <a:buNone/>
            </a:pPr>
            <a:r>
              <a:rPr b="0" lang="sv-SE" sz="1800" strike="noStrike" u="none">
                <a:solidFill>
                  <a:srgbClr val="000000"/>
                </a:solidFill>
                <a:effectLst/>
                <a:uFillTx/>
                <a:latin typeface="Arial"/>
              </a:rPr>
              <a:t>Click to edit the title text format</a:t>
            </a:r>
            <a:endParaRPr b="0" lang="sv-SE" sz="1800" strike="noStrike" u="none">
              <a:solidFill>
                <a:srgbClr val="000000"/>
              </a:solidFill>
              <a:effectLst/>
              <a:uFillTx/>
              <a:latin typeface="Arial"/>
            </a:endParaRPr>
          </a:p>
        </p:txBody>
      </p:sp>
      <p:sp>
        <p:nvSpPr>
          <p:cNvPr id="6" name="PlaceHolder 2"/>
          <p:cNvSpPr>
            <a:spLocks noGrp="1"/>
          </p:cNvSpPr>
          <p:nvPr>
            <p:ph type="ftr" idx="4"/>
          </p:nvPr>
        </p:nvSpPr>
        <p:spPr>
          <a:xfrm>
            <a:off x="3447360" y="5165280"/>
            <a:ext cx="3194640" cy="390240"/>
          </a:xfrm>
          <a:prstGeom prst="rect">
            <a:avLst/>
          </a:prstGeom>
          <a:noFill/>
          <a:ln w="0">
            <a:noFill/>
          </a:ln>
        </p:spPr>
        <p:txBody>
          <a:bodyPr lIns="0" rIns="0" tIns="0" bIns="0" anchor="t">
            <a:noAutofit/>
          </a:bodyPr>
          <a:lstStyle>
            <a:lvl1pPr indent="0" algn="ctr">
              <a:lnSpc>
                <a:spcPct val="100000"/>
              </a:lnSpc>
              <a:buNone/>
              <a:tabLst>
                <a:tab algn="l" pos="0"/>
              </a:tabLst>
              <a:defRPr b="0" lang="sv-SE" sz="1400" strike="noStrike" u="none">
                <a:solidFill>
                  <a:srgbClr val="000000"/>
                </a:solidFill>
                <a:effectLst/>
                <a:uFillTx/>
                <a:latin typeface="Times New Roman"/>
              </a:defRPr>
            </a:lvl1pPr>
          </a:lstStyle>
          <a:p>
            <a:pPr indent="0" algn="ctr">
              <a:lnSpc>
                <a:spcPct val="100000"/>
              </a:lnSpc>
              <a:buNone/>
              <a:tabLst>
                <a:tab algn="l" pos="0"/>
              </a:tabLst>
            </a:pPr>
            <a:r>
              <a:rPr b="0" lang="sv-SE" sz="1400" strike="noStrike" u="none">
                <a:solidFill>
                  <a:srgbClr val="000000"/>
                </a:solidFill>
                <a:effectLst/>
                <a:uFillTx/>
                <a:latin typeface="Times New Roman"/>
              </a:rPr>
              <a:t>&lt;footer&gt;</a:t>
            </a:r>
            <a:endParaRPr b="0" lang="sv-SE" sz="1400" strike="noStrike" u="none">
              <a:solidFill>
                <a:srgbClr val="000000"/>
              </a:solidFill>
              <a:effectLst/>
              <a:uFillTx/>
              <a:latin typeface="Times New Roman"/>
            </a:endParaRPr>
          </a:p>
        </p:txBody>
      </p:sp>
      <p:sp>
        <p:nvSpPr>
          <p:cNvPr id="7" name="PlaceHolder 3"/>
          <p:cNvSpPr>
            <a:spLocks noGrp="1"/>
          </p:cNvSpPr>
          <p:nvPr>
            <p:ph type="sldNum" idx="5"/>
          </p:nvPr>
        </p:nvSpPr>
        <p:spPr>
          <a:xfrm>
            <a:off x="7227360" y="5165280"/>
            <a:ext cx="2347920" cy="390240"/>
          </a:xfrm>
          <a:prstGeom prst="rect">
            <a:avLst/>
          </a:prstGeom>
          <a:noFill/>
          <a:ln w="0">
            <a:noFill/>
          </a:ln>
        </p:spPr>
        <p:txBody>
          <a:bodyPr lIns="0" rIns="0" tIns="0" bIns="0" anchor="t">
            <a:noAutofit/>
          </a:bodyPr>
          <a:lstStyle>
            <a:lvl1pPr indent="0" algn="r">
              <a:lnSpc>
                <a:spcPct val="100000"/>
              </a:lnSpc>
              <a:buNone/>
              <a:tabLst>
                <a:tab algn="l" pos="0"/>
              </a:tabLst>
              <a:defRPr b="0" lang="sv-SE" sz="1400" strike="noStrike" u="none">
                <a:solidFill>
                  <a:srgbClr val="000000"/>
                </a:solidFill>
                <a:effectLst/>
                <a:uFillTx/>
                <a:latin typeface="Times New Roman"/>
              </a:defRPr>
            </a:lvl1pPr>
          </a:lstStyle>
          <a:p>
            <a:pPr indent="0" algn="r">
              <a:lnSpc>
                <a:spcPct val="100000"/>
              </a:lnSpc>
              <a:buNone/>
              <a:tabLst>
                <a:tab algn="l" pos="0"/>
              </a:tabLst>
            </a:pPr>
            <a:fld id="{F6F9C270-B169-4B69-97CB-F86E7CEEF880}" type="slidenum">
              <a:rPr b="0" lang="sv-SE" sz="1400" strike="noStrike" u="none">
                <a:solidFill>
                  <a:srgbClr val="000000"/>
                </a:solidFill>
                <a:effectLst/>
                <a:uFillTx/>
                <a:latin typeface="Times New Roman"/>
              </a:rPr>
              <a:t>&lt;number&gt;</a:t>
            </a:fld>
            <a:endParaRPr b="0" lang="sv-SE" sz="1400" strike="noStrike" u="none">
              <a:solidFill>
                <a:srgbClr val="000000"/>
              </a:solidFill>
              <a:effectLst/>
              <a:uFillTx/>
              <a:latin typeface="Times New Roman"/>
            </a:endParaRPr>
          </a:p>
        </p:txBody>
      </p:sp>
      <p:sp>
        <p:nvSpPr>
          <p:cNvPr id="8" name="PlaceHolder 4"/>
          <p:cNvSpPr>
            <a:spLocks noGrp="1"/>
          </p:cNvSpPr>
          <p:nvPr>
            <p:ph type="dt" idx="6"/>
          </p:nvPr>
        </p:nvSpPr>
        <p:spPr>
          <a:xfrm>
            <a:off x="504000" y="5165280"/>
            <a:ext cx="2347920" cy="390240"/>
          </a:xfrm>
          <a:prstGeom prst="rect">
            <a:avLst/>
          </a:prstGeom>
          <a:noFill/>
          <a:ln w="0">
            <a:noFill/>
          </a:ln>
        </p:spPr>
        <p:txBody>
          <a:bodyPr lIns="0" rIns="0" tIns="0" bIns="0" anchor="t">
            <a:noAutofit/>
          </a:bodyPr>
          <a:lstStyle>
            <a:lvl1pPr indent="0">
              <a:buNone/>
              <a:defRPr b="0" lang="sv-SE" sz="1400" strike="noStrike" u="none">
                <a:solidFill>
                  <a:srgbClr val="000000"/>
                </a:solidFill>
                <a:effectLst/>
                <a:uFillTx/>
                <a:latin typeface="Times New Roman"/>
              </a:defRPr>
            </a:lvl1pPr>
          </a:lstStyle>
          <a:p>
            <a:pPr indent="0">
              <a:buNone/>
            </a:pPr>
            <a:r>
              <a:rPr b="0" lang="sv-SE" sz="1400" strike="noStrike" u="none">
                <a:solidFill>
                  <a:srgbClr val="000000"/>
                </a:solidFill>
                <a:effectLst/>
                <a:uFillTx/>
                <a:latin typeface="Times New Roman"/>
              </a:rPr>
              <a:t>&lt;date/time&gt;</a:t>
            </a:r>
            <a:endParaRPr b="0" lang="sv-SE" sz="1400" strike="noStrike" u="none">
              <a:solidFill>
                <a:srgbClr val="000000"/>
              </a:solidFill>
              <a:effectLst/>
              <a:uFillTx/>
              <a:latin typeface="Times New Roman"/>
            </a:endParaRPr>
          </a:p>
        </p:txBody>
      </p:sp>
      <p:sp>
        <p:nvSpPr>
          <p:cNvPr id="9" name="PlaceHolder 5"/>
          <p:cNvSpPr>
            <a:spLocks noGrp="1"/>
          </p:cNvSpPr>
          <p:nvPr>
            <p:ph type="body"/>
          </p:nvPr>
        </p:nvSpPr>
        <p:spPr>
          <a:xfrm>
            <a:off x="504000" y="1326600"/>
            <a:ext cx="9072000" cy="328860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sv-SE" sz="3200" strike="noStrike" u="none">
                <a:solidFill>
                  <a:srgbClr val="000000"/>
                </a:solidFill>
                <a:effectLst/>
                <a:uFillTx/>
                <a:latin typeface="Arial"/>
              </a:rPr>
              <a:t>Click to edit the outline text format</a:t>
            </a:r>
            <a:endParaRPr b="0" lang="sv-SE" sz="3200" strike="noStrike" u="none">
              <a:solidFill>
                <a:srgbClr val="000000"/>
              </a:solidFill>
              <a:effectLst/>
              <a:uFillTx/>
              <a:latin typeface="Arial"/>
            </a:endParaRPr>
          </a:p>
          <a:p>
            <a:pPr lvl="1" marL="864000" indent="-324000">
              <a:spcBef>
                <a:spcPts val="1134"/>
              </a:spcBef>
              <a:buClr>
                <a:srgbClr val="000000"/>
              </a:buClr>
              <a:buSzPct val="75000"/>
              <a:buFont typeface="Symbol" charset="2"/>
              <a:buChar char=""/>
            </a:pPr>
            <a:r>
              <a:rPr b="0" lang="sv-SE" sz="2800" strike="noStrike" u="none">
                <a:solidFill>
                  <a:srgbClr val="000000"/>
                </a:solidFill>
                <a:effectLst/>
                <a:uFillTx/>
                <a:latin typeface="Arial"/>
              </a:rPr>
              <a:t>Second Outline Level</a:t>
            </a:r>
            <a:endParaRPr b="0" lang="sv-SE" sz="2800" strike="noStrike" u="none">
              <a:solidFill>
                <a:srgbClr val="000000"/>
              </a:solidFill>
              <a:effectLst/>
              <a:uFillTx/>
              <a:latin typeface="Arial"/>
            </a:endParaRPr>
          </a:p>
          <a:p>
            <a:pPr lvl="2" marL="1296000" indent="-288000">
              <a:spcBef>
                <a:spcPts val="850"/>
              </a:spcBef>
              <a:buClr>
                <a:srgbClr val="000000"/>
              </a:buClr>
              <a:buSzPct val="45000"/>
              <a:buFont typeface="Wingdings" charset="2"/>
              <a:buChar char=""/>
            </a:pPr>
            <a:r>
              <a:rPr b="0" lang="sv-SE" sz="2400" strike="noStrike" u="none">
                <a:solidFill>
                  <a:srgbClr val="000000"/>
                </a:solidFill>
                <a:effectLst/>
                <a:uFillTx/>
                <a:latin typeface="Arial"/>
              </a:rPr>
              <a:t>Third Outline Level</a:t>
            </a:r>
            <a:endParaRPr b="0" lang="sv-SE" sz="2400" strike="noStrike" u="none">
              <a:solidFill>
                <a:srgbClr val="000000"/>
              </a:solidFill>
              <a:effectLst/>
              <a:uFillTx/>
              <a:latin typeface="Arial"/>
            </a:endParaRPr>
          </a:p>
          <a:p>
            <a:pPr lvl="3" marL="1728000" indent="-216000">
              <a:spcBef>
                <a:spcPts val="567"/>
              </a:spcBef>
              <a:buClr>
                <a:srgbClr val="000000"/>
              </a:buClr>
              <a:buSzPct val="75000"/>
              <a:buFont typeface="Symbol" charset="2"/>
              <a:buChar char=""/>
            </a:pPr>
            <a:r>
              <a:rPr b="0" lang="sv-SE" sz="2000" strike="noStrike" u="none">
                <a:solidFill>
                  <a:srgbClr val="000000"/>
                </a:solidFill>
                <a:effectLst/>
                <a:uFillTx/>
                <a:latin typeface="Arial"/>
              </a:rPr>
              <a:t>Fourth Outline Level</a:t>
            </a:r>
            <a:endParaRPr b="0" lang="sv-SE" sz="2000" strike="noStrike" u="none">
              <a:solidFill>
                <a:srgbClr val="000000"/>
              </a:solidFill>
              <a:effectLst/>
              <a:uFillTx/>
              <a:latin typeface="Arial"/>
            </a:endParaRPr>
          </a:p>
          <a:p>
            <a:pPr lvl="4" marL="2160000" indent="-216000">
              <a:spcBef>
                <a:spcPts val="283"/>
              </a:spcBef>
              <a:buClr>
                <a:srgbClr val="000000"/>
              </a:buClr>
              <a:buSzPct val="45000"/>
              <a:buFont typeface="Wingdings" charset="2"/>
              <a:buChar char=""/>
            </a:pPr>
            <a:r>
              <a:rPr b="0" lang="sv-SE" sz="2000" strike="noStrike" u="none">
                <a:solidFill>
                  <a:srgbClr val="000000"/>
                </a:solidFill>
                <a:effectLst/>
                <a:uFillTx/>
                <a:latin typeface="Arial"/>
              </a:rPr>
              <a:t>Fifth Outline Level</a:t>
            </a:r>
            <a:endParaRPr b="0" lang="sv-SE" sz="2000" strike="noStrike" u="none">
              <a:solidFill>
                <a:srgbClr val="000000"/>
              </a:solidFill>
              <a:effectLst/>
              <a:uFillTx/>
              <a:latin typeface="Arial"/>
            </a:endParaRPr>
          </a:p>
          <a:p>
            <a:pPr lvl="5" marL="2592000" indent="-216000">
              <a:spcBef>
                <a:spcPts val="283"/>
              </a:spcBef>
              <a:buClr>
                <a:srgbClr val="000000"/>
              </a:buClr>
              <a:buSzPct val="45000"/>
              <a:buFont typeface="Wingdings" charset="2"/>
              <a:buChar char=""/>
            </a:pPr>
            <a:r>
              <a:rPr b="0" lang="sv-SE" sz="2000" strike="noStrike" u="none">
                <a:solidFill>
                  <a:srgbClr val="000000"/>
                </a:solidFill>
                <a:effectLst/>
                <a:uFillTx/>
                <a:latin typeface="Arial"/>
              </a:rPr>
              <a:t>Sixth Outline Level</a:t>
            </a:r>
            <a:endParaRPr b="0" lang="sv-SE" sz="2000" strike="noStrike" u="none">
              <a:solidFill>
                <a:srgbClr val="000000"/>
              </a:solidFill>
              <a:effectLst/>
              <a:uFillTx/>
              <a:latin typeface="Arial"/>
            </a:endParaRPr>
          </a:p>
          <a:p>
            <a:pPr lvl="6" marL="3024000" indent="-216000">
              <a:spcBef>
                <a:spcPts val="283"/>
              </a:spcBef>
              <a:buClr>
                <a:srgbClr val="000000"/>
              </a:buClr>
              <a:buSzPct val="45000"/>
              <a:buFont typeface="Wingdings" charset="2"/>
              <a:buChar char=""/>
            </a:pPr>
            <a:r>
              <a:rPr b="0" lang="sv-SE" sz="2000" strike="noStrike" u="none">
                <a:solidFill>
                  <a:srgbClr val="000000"/>
                </a:solidFill>
                <a:effectLst/>
                <a:uFillTx/>
                <a:latin typeface="Arial"/>
              </a:rPr>
              <a:t>Seventh Outline Level</a:t>
            </a:r>
            <a:endParaRPr b="0" lang="sv-SE" sz="2000" strike="noStrike" u="none">
              <a:solidFill>
                <a:srgbClr val="000000"/>
              </a:solidFill>
              <a:effectLst/>
              <a:uFillTx/>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svg"/><Relationship Id="rId5" Type="http://schemas.openxmlformats.org/officeDocument/2006/relationships/slideLayout" Target="../slideLayouts/slideLayout2.xml"/><Relationship Id="rId6"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image" Target="../media/image4.svg"/><Relationship Id="rId4" Type="http://schemas.openxmlformats.org/officeDocument/2006/relationships/image" Target="../media/image5.jpe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slideLayout" Target="../slideLayouts/slideLayout2.xml"/><Relationship Id="rId8" Type="http://schemas.openxmlformats.org/officeDocument/2006/relationships/notesSlide" Target="../notesSlides/notesSlide2.xml"/>
</Relationships>
</file>

<file path=ppt/slides/_rels/slide3.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image" Target="../media/image4.svg"/><Relationship Id="rId4" Type="http://schemas.openxmlformats.org/officeDocument/2006/relationships/image" Target="../media/image8.jpeg"/><Relationship Id="rId5" Type="http://schemas.openxmlformats.org/officeDocument/2006/relationships/image" Target="../media/image9.jpeg"/><Relationship Id="rId6" Type="http://schemas.openxmlformats.org/officeDocument/2006/relationships/slideLayout" Target="../slideLayouts/slideLayout2.xml"/><Relationship Id="rId7"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image" Target="../media/image4.svg"/><Relationship Id="rId4" Type="http://schemas.openxmlformats.org/officeDocument/2006/relationships/image" Target="../media/image10.jpeg"/><Relationship Id="rId5" Type="http://schemas.openxmlformats.org/officeDocument/2006/relationships/image" Target="../media/image11.jpeg"/><Relationship Id="rId6" Type="http://schemas.openxmlformats.org/officeDocument/2006/relationships/image" Target="../media/image12.png"/><Relationship Id="rId7" Type="http://schemas.openxmlformats.org/officeDocument/2006/relationships/slideLayout" Target="../slideLayouts/slideLayout2.xml"/><Relationship Id="rId8"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image" Target="../media/image4.sv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slideLayout" Target="../slideLayouts/slideLayout2.xml"/><Relationship Id="rId7"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image" Target="../media/image4.svg"/><Relationship Id="rId4" Type="http://schemas.openxmlformats.org/officeDocument/2006/relationships/image" Target="../media/image15.jpeg"/><Relationship Id="rId5" Type="http://schemas.openxmlformats.org/officeDocument/2006/relationships/image" Target="../media/image16.png"/><Relationship Id="rId6" Type="http://schemas.openxmlformats.org/officeDocument/2006/relationships/slideLayout" Target="../slideLayouts/slideLayout2.xml"/><Relationship Id="rId7"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image" Target="../media/image4.sv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slideLayout" Target="../slideLayouts/slideLayout2.xml"/><Relationship Id="rId7"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image" Target="../media/image4.svg"/><Relationship Id="rId4" Type="http://schemas.openxmlformats.org/officeDocument/2006/relationships/image" Target="../media/image19.png"/><Relationship Id="rId5" Type="http://schemas.openxmlformats.org/officeDocument/2006/relationships/slideLayout" Target="../slideLayouts/slideLayout2.xml"/><Relationship Id="rId6"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3.png"/><Relationship Id="rId3" Type="http://schemas.openxmlformats.org/officeDocument/2006/relationships/image" Target="../media/image4.sv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slideLayout" Target="../slideLayouts/slideLayout2.xml"/><Relationship Id="rId7"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 name="PlaceHolder 1"/>
          <p:cNvSpPr>
            <a:spLocks noGrp="1"/>
          </p:cNvSpPr>
          <p:nvPr>
            <p:ph type="subTitle"/>
          </p:nvPr>
        </p:nvSpPr>
        <p:spPr>
          <a:xfrm>
            <a:off x="360000" y="-653760"/>
            <a:ext cx="9071280" cy="3288600"/>
          </a:xfrm>
          <a:prstGeom prst="rect">
            <a:avLst/>
          </a:prstGeom>
          <a:noFill/>
          <a:ln w="0">
            <a:noFill/>
          </a:ln>
        </p:spPr>
        <p:txBody>
          <a:bodyPr lIns="0" rIns="0" tIns="0" bIns="0" anchor="ctr">
            <a:spAutoFit/>
          </a:bodyPr>
          <a:p>
            <a:pPr algn="ctr">
              <a:lnSpc>
                <a:spcPct val="100000"/>
              </a:lnSpc>
            </a:pPr>
            <a:r>
              <a:rPr b="0" lang="sv-SE" sz="6000" strike="noStrike" u="none">
                <a:solidFill>
                  <a:srgbClr val="000000"/>
                </a:solidFill>
                <a:effectLst/>
                <a:uFillTx/>
                <a:latin typeface="Apple Chancery"/>
              </a:rPr>
              <a:t>Karin &amp; Jens</a:t>
            </a:r>
            <a:endParaRPr b="0" lang="sv-SE" sz="6000" strike="noStrike" u="none">
              <a:solidFill>
                <a:srgbClr val="000000"/>
              </a:solidFill>
              <a:effectLst/>
              <a:uFillTx/>
              <a:latin typeface="Arial"/>
            </a:endParaRPr>
          </a:p>
        </p:txBody>
      </p:sp>
      <p:pic>
        <p:nvPicPr>
          <p:cNvPr id="17" name="" descr=""/>
          <p:cNvPicPr/>
          <p:nvPr/>
        </p:nvPicPr>
        <p:blipFill>
          <a:blip r:embed="rId1"/>
          <a:stretch/>
        </p:blipFill>
        <p:spPr>
          <a:xfrm>
            <a:off x="7859880" y="3126240"/>
            <a:ext cx="1859760" cy="2453400"/>
          </a:xfrm>
          <a:prstGeom prst="rect">
            <a:avLst/>
          </a:prstGeom>
          <a:noFill/>
          <a:ln w="0">
            <a:noFill/>
          </a:ln>
        </p:spPr>
      </p:pic>
      <p:pic>
        <p:nvPicPr>
          <p:cNvPr id="18" name="" descr=""/>
          <p:cNvPicPr/>
          <p:nvPr/>
        </p:nvPicPr>
        <p:blipFill>
          <a:blip r:embed="rId2"/>
          <a:stretch/>
        </p:blipFill>
        <p:spPr>
          <a:xfrm>
            <a:off x="2161440" y="1933560"/>
            <a:ext cx="5377680" cy="3584520"/>
          </a:xfrm>
          <a:prstGeom prst="rect">
            <a:avLst/>
          </a:prstGeom>
          <a:noFill/>
          <a:ln w="0">
            <a:noFill/>
          </a:ln>
        </p:spPr>
      </p:pic>
      <p:pic>
        <p:nvPicPr>
          <p:cNvPr id="19" name="" descr=""/>
          <p:cNvPicPr/>
          <p:nvPr/>
        </p:nvPicPr>
        <p:blipFill>
          <a:blip r:embed="rId3">
            <a:extLst>
              <a:ext uri="{96DAC541-7B7A-43D3-8B79-37D633B846F1}">
                <asvg:svgBlip xmlns:asvg="http://schemas.microsoft.com/office/drawing/2016/SVG/main" r:embed="rId4"/>
              </a:ext>
            </a:extLst>
          </a:blip>
          <a:stretch/>
        </p:blipFill>
        <p:spPr>
          <a:xfrm>
            <a:off x="504360" y="275760"/>
            <a:ext cx="1306080" cy="1268280"/>
          </a:xfrm>
          <a:prstGeom prst="rect">
            <a:avLst/>
          </a:prstGeom>
          <a:noFill/>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6" name="PlaceHolder 1"/>
          <p:cNvSpPr>
            <a:spLocks noGrp="1"/>
          </p:cNvSpPr>
          <p:nvPr>
            <p:ph type="title"/>
          </p:nvPr>
        </p:nvSpPr>
        <p:spPr>
          <a:xfrm>
            <a:off x="504000" y="225720"/>
            <a:ext cx="9071280" cy="946800"/>
          </a:xfrm>
          <a:prstGeom prst="rect">
            <a:avLst/>
          </a:prstGeom>
          <a:noFill/>
          <a:ln w="0">
            <a:noFill/>
          </a:ln>
        </p:spPr>
        <p:txBody>
          <a:bodyPr lIns="0" rIns="0" tIns="0" bIns="0" anchor="ctr">
            <a:spAutoFit/>
          </a:bodyPr>
          <a:p>
            <a:pPr indent="0" algn="ctr">
              <a:lnSpc>
                <a:spcPct val="100000"/>
              </a:lnSpc>
              <a:buNone/>
              <a:tabLst>
                <a:tab algn="l" pos="0"/>
              </a:tabLst>
            </a:pPr>
            <a:r>
              <a:rPr b="0" lang="sv-SE" sz="4400" strike="noStrike" u="none">
                <a:solidFill>
                  <a:srgbClr val="000000"/>
                </a:solidFill>
                <a:effectLst/>
                <a:uFillTx/>
                <a:latin typeface="Arial"/>
              </a:rPr>
              <a:t>https://karinochjens.se</a:t>
            </a:r>
            <a:endParaRPr b="0" lang="sv-SE" sz="4400" strike="noStrike" u="none">
              <a:solidFill>
                <a:srgbClr val="000000"/>
              </a:solidFill>
              <a:effectLst/>
              <a:uFillTx/>
              <a:latin typeface="Arial"/>
            </a:endParaRPr>
          </a:p>
        </p:txBody>
      </p:sp>
      <p:pic>
        <p:nvPicPr>
          <p:cNvPr id="67" name="" descr=""/>
          <p:cNvPicPr/>
          <p:nvPr/>
        </p:nvPicPr>
        <p:blipFill>
          <a:blip r:embed="rId1"/>
          <a:stretch/>
        </p:blipFill>
        <p:spPr>
          <a:xfrm>
            <a:off x="1763280" y="1008000"/>
            <a:ext cx="4895280" cy="4724280"/>
          </a:xfrm>
          <a:prstGeom prst="rect">
            <a:avLst/>
          </a:prstGeom>
          <a:noFill/>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 name="PlaceHolder 1"/>
          <p:cNvSpPr>
            <a:spLocks noGrp="1"/>
          </p:cNvSpPr>
          <p:nvPr>
            <p:ph type="title"/>
          </p:nvPr>
        </p:nvSpPr>
        <p:spPr>
          <a:xfrm>
            <a:off x="504000" y="225720"/>
            <a:ext cx="9071280" cy="946800"/>
          </a:xfrm>
          <a:prstGeom prst="rect">
            <a:avLst/>
          </a:prstGeom>
          <a:noFill/>
          <a:ln w="0">
            <a:noFill/>
          </a:ln>
        </p:spPr>
        <p:txBody>
          <a:bodyPr lIns="0" rIns="0" tIns="0" bIns="0" anchor="ctr">
            <a:spAutoFit/>
          </a:bodyPr>
          <a:p>
            <a:pPr indent="0" algn="ctr">
              <a:lnSpc>
                <a:spcPct val="100000"/>
              </a:lnSpc>
              <a:buNone/>
              <a:tabLst>
                <a:tab algn="l" pos="0"/>
              </a:tabLst>
            </a:pPr>
            <a:r>
              <a:rPr b="0" lang="sv-SE" sz="4400" strike="noStrike" u="none">
                <a:solidFill>
                  <a:srgbClr val="000000"/>
                </a:solidFill>
                <a:effectLst/>
                <a:uFillTx/>
                <a:latin typeface="Arial"/>
              </a:rPr>
              <a:t>Karin</a:t>
            </a:r>
            <a:endParaRPr b="0" lang="sv-SE" sz="4400" strike="noStrike" u="none">
              <a:solidFill>
                <a:srgbClr val="000000"/>
              </a:solidFill>
              <a:effectLst/>
              <a:uFillTx/>
              <a:latin typeface="Arial"/>
            </a:endParaRPr>
          </a:p>
        </p:txBody>
      </p:sp>
      <p:sp>
        <p:nvSpPr>
          <p:cNvPr id="21" name="PlaceHolder 2"/>
          <p:cNvSpPr>
            <a:spLocks noGrp="1"/>
          </p:cNvSpPr>
          <p:nvPr>
            <p:ph type="subTitle"/>
          </p:nvPr>
        </p:nvSpPr>
        <p:spPr>
          <a:xfrm>
            <a:off x="774720" y="4850640"/>
            <a:ext cx="9071280" cy="886320"/>
          </a:xfrm>
          <a:prstGeom prst="rect">
            <a:avLst/>
          </a:prstGeom>
          <a:noFill/>
          <a:ln w="0">
            <a:noFill/>
          </a:ln>
        </p:spPr>
        <p:txBody>
          <a:bodyPr lIns="0" rIns="0" tIns="0" bIns="0" anchor="ctr">
            <a:spAutoFit/>
          </a:bodyPr>
          <a:p>
            <a:pPr indent="0" algn="ctr">
              <a:lnSpc>
                <a:spcPct val="100000"/>
              </a:lnSpc>
              <a:buNone/>
              <a:tabLst>
                <a:tab algn="l" pos="0"/>
              </a:tabLst>
            </a:pPr>
            <a:r>
              <a:rPr b="0" lang="sv-SE" sz="4800" strike="noStrike" u="none">
                <a:solidFill>
                  <a:srgbClr val="000000"/>
                </a:solidFill>
                <a:effectLst/>
                <a:uFillTx/>
                <a:latin typeface="Arial"/>
              </a:rPr>
              <a:t>Karin                  Nils</a:t>
            </a:r>
            <a:endParaRPr b="0" lang="sv-SE" sz="4800" strike="noStrike" u="none">
              <a:solidFill>
                <a:srgbClr val="000000"/>
              </a:solidFill>
              <a:effectLst/>
              <a:uFillTx/>
              <a:latin typeface="Arial"/>
            </a:endParaRPr>
          </a:p>
        </p:txBody>
      </p:sp>
      <p:pic>
        <p:nvPicPr>
          <p:cNvPr id="22" name="" descr=""/>
          <p:cNvPicPr/>
          <p:nvPr/>
        </p:nvPicPr>
        <p:blipFill>
          <a:blip r:embed="rId1"/>
          <a:stretch/>
        </p:blipFill>
        <p:spPr>
          <a:xfrm>
            <a:off x="8556480" y="4045320"/>
            <a:ext cx="1163160" cy="1534320"/>
          </a:xfrm>
          <a:prstGeom prst="rect">
            <a:avLst/>
          </a:prstGeom>
          <a:noFill/>
          <a:ln w="0">
            <a:noFill/>
          </a:ln>
        </p:spPr>
      </p:pic>
      <p:pic>
        <p:nvPicPr>
          <p:cNvPr id="23" name="" descr=""/>
          <p:cNvPicPr/>
          <p:nvPr/>
        </p:nvPicPr>
        <p:blipFill>
          <a:blip r:embed="rId2">
            <a:extLst>
              <a:ext uri="{96DAC541-7B7A-43D3-8B79-37D633B846F1}">
                <asvg:svgBlip xmlns:asvg="http://schemas.microsoft.com/office/drawing/2016/SVG/main" r:embed="rId3"/>
              </a:ext>
            </a:extLst>
          </a:blip>
          <a:stretch/>
        </p:blipFill>
        <p:spPr>
          <a:xfrm>
            <a:off x="504000" y="275760"/>
            <a:ext cx="1306080" cy="1268280"/>
          </a:xfrm>
          <a:prstGeom prst="rect">
            <a:avLst/>
          </a:prstGeom>
          <a:noFill/>
          <a:ln w="0">
            <a:noFill/>
          </a:ln>
        </p:spPr>
      </p:pic>
      <p:pic>
        <p:nvPicPr>
          <p:cNvPr id="24" name="" descr=""/>
          <p:cNvPicPr/>
          <p:nvPr/>
        </p:nvPicPr>
        <p:blipFill>
          <a:blip r:embed="rId4"/>
          <a:stretch/>
        </p:blipFill>
        <p:spPr>
          <a:xfrm>
            <a:off x="5604840" y="1319400"/>
            <a:ext cx="2490480" cy="3163320"/>
          </a:xfrm>
          <a:prstGeom prst="rect">
            <a:avLst/>
          </a:prstGeom>
          <a:noFill/>
          <a:ln w="0">
            <a:noFill/>
          </a:ln>
        </p:spPr>
      </p:pic>
      <p:pic>
        <p:nvPicPr>
          <p:cNvPr id="25" name="" descr=""/>
          <p:cNvPicPr/>
          <p:nvPr/>
        </p:nvPicPr>
        <p:blipFill>
          <a:blip r:embed="rId5"/>
          <a:stretch/>
        </p:blipFill>
        <p:spPr>
          <a:xfrm>
            <a:off x="1731960" y="1462680"/>
            <a:ext cx="3048480" cy="3024720"/>
          </a:xfrm>
          <a:prstGeom prst="rect">
            <a:avLst/>
          </a:prstGeom>
          <a:noFill/>
          <a:ln w="0">
            <a:noFill/>
          </a:ln>
        </p:spPr>
      </p:pic>
      <p:pic>
        <p:nvPicPr>
          <p:cNvPr id="26" name="" descr=""/>
          <p:cNvPicPr/>
          <p:nvPr/>
        </p:nvPicPr>
        <p:blipFill>
          <a:blip r:embed="rId6"/>
          <a:stretch/>
        </p:blipFill>
        <p:spPr>
          <a:xfrm>
            <a:off x="3593520" y="1388520"/>
            <a:ext cx="2923560" cy="3632040"/>
          </a:xfrm>
          <a:prstGeom prst="rect">
            <a:avLst/>
          </a:prstGeom>
          <a:noFill/>
          <a:ln w="0">
            <a:noFill/>
          </a:ln>
        </p:spPr>
      </p:pic>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10">
                                  <p:stCondLst>
                                    <p:cond delay="0"/>
                                  </p:stCondLst>
                                  <p:childTnLst>
                                    <p:set>
                                      <p:cBhvr>
                                        <p:cTn id="6" dur="1" fill="hold">
                                          <p:stCondLst>
                                            <p:cond delay="0"/>
                                          </p:stCondLst>
                                        </p:cTn>
                                        <p:tgtEl>
                                          <p:spTgt spid="25"/>
                                        </p:tgtEl>
                                        <p:attrNameLst>
                                          <p:attrName>style.visibility</p:attrName>
                                        </p:attrNameLst>
                                      </p:cBhvr>
                                      <p:to>
                                        <p:strVal val="visible"/>
                                      </p:to>
                                    </p:set>
                                    <p:animEffect filter="fade" transition="in">
                                      <p:cBhvr additive="repl">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nodeType="clickEffect" fill="hold" presetClass="entr" presetID="10">
                                  <p:stCondLst>
                                    <p:cond delay="0"/>
                                  </p:stCondLst>
                                  <p:childTnLst>
                                    <p:set>
                                      <p:cBhvr>
                                        <p:cTn id="11" dur="1" fill="hold">
                                          <p:stCondLst>
                                            <p:cond delay="0"/>
                                          </p:stCondLst>
                                        </p:cTn>
                                        <p:tgtEl>
                                          <p:spTgt spid="24"/>
                                        </p:tgtEl>
                                        <p:attrNameLst>
                                          <p:attrName>style.visibility</p:attrName>
                                        </p:attrNameLst>
                                      </p:cBhvr>
                                      <p:to>
                                        <p:strVal val="visible"/>
                                      </p:to>
                                    </p:set>
                                    <p:animEffect filter="fade" transition="in">
                                      <p:cBhvr additive="repl">
                                        <p:cTn id="12" dur="2000"/>
                                        <p:tgtEl>
                                          <p:spTgt spid="24"/>
                                        </p:tgtEl>
                                      </p:cBhvr>
                                    </p:animEffect>
                                  </p:childTnLst>
                                </p:cTn>
                              </p:par>
                              <p:par>
                                <p:cTn id="13" nodeType="withEffect" fill="hold" presetClass="entr" presetID="10">
                                  <p:stCondLst>
                                    <p:cond delay="4500"/>
                                  </p:stCondLst>
                                  <p:childTnLst>
                                    <p:set>
                                      <p:cBhvr>
                                        <p:cTn id="14" dur="1" fill="hold">
                                          <p:stCondLst>
                                            <p:cond delay="0"/>
                                          </p:stCondLst>
                                        </p:cTn>
                                        <p:tgtEl>
                                          <p:spTgt spid="21">
                                            <p:txEl>
                                              <p:pRg st="0" end="0"/>
                                            </p:txEl>
                                          </p:spTgt>
                                        </p:tgtEl>
                                        <p:attrNameLst>
                                          <p:attrName>style.visibility</p:attrName>
                                        </p:attrNameLst>
                                      </p:cBhvr>
                                      <p:to>
                                        <p:strVal val="visible"/>
                                      </p:to>
                                    </p:set>
                                    <p:animEffect filter="fade" transition="in">
                                      <p:cBhvr additive="repl">
                                        <p:cTn id="15" dur="2000"/>
                                        <p:tgtEl>
                                          <p:spTgt spid="2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nodeType="clickEffect" fill="hold" presetClass="entr" presetID="53">
                                  <p:stCondLst>
                                    <p:cond delay="0"/>
                                  </p:stCondLst>
                                  <p:childTnLst>
                                    <p:set>
                                      <p:cBhvr>
                                        <p:cTn id="19" dur="1" fill="hold">
                                          <p:stCondLst>
                                            <p:cond delay="0"/>
                                          </p:stCondLst>
                                        </p:cTn>
                                        <p:tgtEl>
                                          <p:spTgt spid="26"/>
                                        </p:tgtEl>
                                        <p:attrNameLst>
                                          <p:attrName>style.visibility</p:attrName>
                                        </p:attrNameLst>
                                      </p:cBhvr>
                                      <p:to>
                                        <p:strVal val="visible"/>
                                      </p:to>
                                    </p:set>
                                    <p:anim calcmode="lin" valueType="num">
                                      <p:cBhvr additive="repl">
                                        <p:cTn id="20" dur="500" fill="hold"/>
                                        <p:tgtEl>
                                          <p:spTgt spid="26"/>
                                        </p:tgtEl>
                                        <p:attrNameLst>
                                          <p:attrName>ppt_w</p:attrName>
                                        </p:attrNameLst>
                                      </p:cBhvr>
                                      <p:tavLst>
                                        <p:tav tm="0">
                                          <p:val>
                                            <p:strVal val="0"/>
                                          </p:val>
                                        </p:tav>
                                        <p:tav tm="100000">
                                          <p:val>
                                            <p:strVal val="#ppt_w"/>
                                          </p:val>
                                        </p:tav>
                                      </p:tavLst>
                                    </p:anim>
                                    <p:anim calcmode="lin" valueType="num">
                                      <p:cBhvr additive="repl">
                                        <p:cTn id="21" dur="500" fill="hold"/>
                                        <p:tgtEl>
                                          <p:spTgt spid="26"/>
                                        </p:tgtEl>
                                        <p:attrNameLst>
                                          <p:attrName>ppt_h</p:attrName>
                                        </p:attrNameLst>
                                      </p:cBhvr>
                                      <p:tavLst>
                                        <p:tav tm="0">
                                          <p:val>
                                            <p:strVal val="0"/>
                                          </p:val>
                                        </p:tav>
                                        <p:tav tm="100000">
                                          <p:val>
                                            <p:strVal val="#ppt_h"/>
                                          </p:val>
                                        </p:tav>
                                      </p:tavLst>
                                    </p:anim>
                                    <p:animEffect filter="fade" transition="in">
                                      <p:cBhvr additive="repl">
                                        <p:cTn id="22" dur="500"/>
                                        <p:tgtEl>
                                          <p:spTgt spid="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 name="PlaceHolder 1"/>
          <p:cNvSpPr>
            <a:spLocks noGrp="1"/>
          </p:cNvSpPr>
          <p:nvPr>
            <p:ph type="title"/>
          </p:nvPr>
        </p:nvSpPr>
        <p:spPr>
          <a:xfrm>
            <a:off x="504000" y="225720"/>
            <a:ext cx="9071280" cy="946800"/>
          </a:xfrm>
          <a:prstGeom prst="rect">
            <a:avLst/>
          </a:prstGeom>
          <a:noFill/>
          <a:ln w="0">
            <a:noFill/>
          </a:ln>
        </p:spPr>
        <p:txBody>
          <a:bodyPr lIns="0" rIns="0" tIns="0" bIns="0" anchor="ctr">
            <a:spAutoFit/>
          </a:bodyPr>
          <a:p>
            <a:pPr indent="0" algn="ctr">
              <a:lnSpc>
                <a:spcPct val="100000"/>
              </a:lnSpc>
              <a:buNone/>
              <a:tabLst>
                <a:tab algn="l" pos="0"/>
              </a:tabLst>
            </a:pPr>
            <a:r>
              <a:rPr b="0" lang="sv-SE" sz="4400" strike="noStrike" u="none">
                <a:solidFill>
                  <a:srgbClr val="000000"/>
                </a:solidFill>
                <a:effectLst/>
                <a:uFillTx/>
                <a:latin typeface="Arial"/>
              </a:rPr>
              <a:t>Maj-Britt</a:t>
            </a:r>
            <a:endParaRPr b="0" lang="sv-SE" sz="4400" strike="noStrike" u="none">
              <a:solidFill>
                <a:srgbClr val="000000"/>
              </a:solidFill>
              <a:effectLst/>
              <a:uFillTx/>
              <a:latin typeface="Arial"/>
            </a:endParaRPr>
          </a:p>
        </p:txBody>
      </p:sp>
      <p:sp>
        <p:nvSpPr>
          <p:cNvPr id="28" name="PlaceHolder 2"/>
          <p:cNvSpPr>
            <a:spLocks noGrp="1"/>
          </p:cNvSpPr>
          <p:nvPr>
            <p:ph type="subTitle"/>
          </p:nvPr>
        </p:nvSpPr>
        <p:spPr>
          <a:xfrm>
            <a:off x="774720" y="4850640"/>
            <a:ext cx="9071280" cy="886320"/>
          </a:xfrm>
          <a:prstGeom prst="rect">
            <a:avLst/>
          </a:prstGeom>
          <a:noFill/>
          <a:ln w="0">
            <a:noFill/>
          </a:ln>
        </p:spPr>
        <p:txBody>
          <a:bodyPr lIns="0" rIns="0" tIns="0" bIns="0" anchor="ctr">
            <a:spAutoFit/>
          </a:bodyPr>
          <a:p>
            <a:pPr indent="0" algn="ctr">
              <a:lnSpc>
                <a:spcPct val="100000"/>
              </a:lnSpc>
              <a:buNone/>
              <a:tabLst>
                <a:tab algn="l" pos="0"/>
              </a:tabLst>
            </a:pPr>
            <a:r>
              <a:rPr b="0" lang="sv-SE" sz="3200" strike="noStrike" u="none">
                <a:solidFill>
                  <a:srgbClr val="000000"/>
                </a:solidFill>
                <a:effectLst/>
                <a:uFillTx/>
                <a:latin typeface="Arial"/>
              </a:rPr>
              <a:t>Farmor Maj-Britt          Farfar Gunnar</a:t>
            </a:r>
            <a:endParaRPr b="0" lang="sv-SE" sz="3200" strike="noStrike" u="none">
              <a:solidFill>
                <a:srgbClr val="000000"/>
              </a:solidFill>
              <a:effectLst/>
              <a:uFillTx/>
              <a:latin typeface="Arial"/>
            </a:endParaRPr>
          </a:p>
        </p:txBody>
      </p:sp>
      <p:pic>
        <p:nvPicPr>
          <p:cNvPr id="29" name="" descr=""/>
          <p:cNvPicPr/>
          <p:nvPr/>
        </p:nvPicPr>
        <p:blipFill>
          <a:blip r:embed="rId1"/>
          <a:stretch/>
        </p:blipFill>
        <p:spPr>
          <a:xfrm>
            <a:off x="8556480" y="4045320"/>
            <a:ext cx="1163160" cy="1534320"/>
          </a:xfrm>
          <a:prstGeom prst="rect">
            <a:avLst/>
          </a:prstGeom>
          <a:noFill/>
          <a:ln w="0">
            <a:noFill/>
          </a:ln>
        </p:spPr>
      </p:pic>
      <p:pic>
        <p:nvPicPr>
          <p:cNvPr id="30" name="" descr=""/>
          <p:cNvPicPr/>
          <p:nvPr/>
        </p:nvPicPr>
        <p:blipFill>
          <a:blip r:embed="rId2">
            <a:extLst>
              <a:ext uri="{96DAC541-7B7A-43D3-8B79-37D633B846F1}">
                <asvg:svgBlip xmlns:asvg="http://schemas.microsoft.com/office/drawing/2016/SVG/main" r:embed="rId3"/>
              </a:ext>
            </a:extLst>
          </a:blip>
          <a:stretch/>
        </p:blipFill>
        <p:spPr>
          <a:xfrm>
            <a:off x="504000" y="275760"/>
            <a:ext cx="1306080" cy="1268280"/>
          </a:xfrm>
          <a:prstGeom prst="rect">
            <a:avLst/>
          </a:prstGeom>
          <a:noFill/>
          <a:ln w="0">
            <a:noFill/>
          </a:ln>
        </p:spPr>
      </p:pic>
      <p:pic>
        <p:nvPicPr>
          <p:cNvPr id="31" name="" descr=""/>
          <p:cNvPicPr/>
          <p:nvPr/>
        </p:nvPicPr>
        <p:blipFill>
          <a:blip r:embed="rId4"/>
          <a:stretch/>
        </p:blipFill>
        <p:spPr>
          <a:xfrm>
            <a:off x="1906920" y="1475280"/>
            <a:ext cx="2328840" cy="3491640"/>
          </a:xfrm>
          <a:prstGeom prst="rect">
            <a:avLst/>
          </a:prstGeom>
          <a:noFill/>
          <a:ln w="0">
            <a:noFill/>
          </a:ln>
        </p:spPr>
      </p:pic>
      <p:pic>
        <p:nvPicPr>
          <p:cNvPr id="32" name="" descr=""/>
          <p:cNvPicPr/>
          <p:nvPr/>
        </p:nvPicPr>
        <p:blipFill>
          <a:blip r:embed="rId5"/>
          <a:stretch/>
        </p:blipFill>
        <p:spPr>
          <a:xfrm>
            <a:off x="5898600" y="1458360"/>
            <a:ext cx="2368800" cy="3580920"/>
          </a:xfrm>
          <a:prstGeom prst="rect">
            <a:avLst/>
          </a:prstGeom>
          <a:noFill/>
          <a:ln w="0">
            <a:noFill/>
          </a:ln>
        </p:spPr>
      </p:pic>
    </p:spTree>
  </p:cSld>
  <mc:AlternateContent>
    <mc:Choice Requires="p14">
      <p:transition spd="slow" p14:dur="2000"/>
    </mc:Choice>
    <mc:Fallback>
      <p:transition spd="slow"/>
    </mc:Fallback>
  </mc:AlternateContent>
  <p:timing>
    <p:tnLst>
      <p:par>
        <p:cTn id="23" dur="indefinite" restart="never" nodeType="tmRoot">
          <p:childTnLst>
            <p:seq>
              <p:cTn id="24" dur="indefinite" nodeType="mainSeq">
                <p:childTnLst>
                  <p:par>
                    <p:cTn id="25" fill="hold">
                      <p:stCondLst>
                        <p:cond delay="indefinite"/>
                      </p:stCondLst>
                      <p:childTnLst>
                        <p:par>
                          <p:cTn id="26" fill="hold">
                            <p:stCondLst>
                              <p:cond delay="0"/>
                            </p:stCondLst>
                            <p:childTnLst>
                              <p:par>
                                <p:cTn id="27" nodeType="clickEffect" fill="hold" presetClass="entr" presetID="10">
                                  <p:stCondLst>
                                    <p:cond delay="0"/>
                                  </p:stCondLst>
                                  <p:childTnLst>
                                    <p:set>
                                      <p:cBhvr>
                                        <p:cTn id="28" dur="1" fill="hold">
                                          <p:stCondLst>
                                            <p:cond delay="0"/>
                                          </p:stCondLst>
                                        </p:cTn>
                                        <p:tgtEl>
                                          <p:spTgt spid="32"/>
                                        </p:tgtEl>
                                        <p:attrNameLst>
                                          <p:attrName>style.visibility</p:attrName>
                                        </p:attrNameLst>
                                      </p:cBhvr>
                                      <p:to>
                                        <p:strVal val="visible"/>
                                      </p:to>
                                    </p:set>
                                    <p:animEffect filter="fade" transition="in">
                                      <p:cBhvr additive="repl">
                                        <p:cTn id="29" dur="2000"/>
                                        <p:tgtEl>
                                          <p:spTgt spid="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 name="PlaceHolder 1"/>
          <p:cNvSpPr>
            <a:spLocks noGrp="1"/>
          </p:cNvSpPr>
          <p:nvPr>
            <p:ph type="title"/>
          </p:nvPr>
        </p:nvSpPr>
        <p:spPr>
          <a:xfrm>
            <a:off x="504000" y="225720"/>
            <a:ext cx="9071280" cy="946800"/>
          </a:xfrm>
          <a:prstGeom prst="rect">
            <a:avLst/>
          </a:prstGeom>
          <a:noFill/>
          <a:ln w="0">
            <a:noFill/>
          </a:ln>
        </p:spPr>
        <p:txBody>
          <a:bodyPr lIns="0" rIns="0" tIns="0" bIns="0" anchor="ctr">
            <a:spAutoFit/>
          </a:bodyPr>
          <a:p>
            <a:pPr indent="0" algn="ctr">
              <a:lnSpc>
                <a:spcPct val="100000"/>
              </a:lnSpc>
              <a:buNone/>
              <a:tabLst>
                <a:tab algn="l" pos="0"/>
              </a:tabLst>
            </a:pPr>
            <a:r>
              <a:rPr b="0" lang="sv-SE" sz="4400" strike="noStrike" u="none">
                <a:solidFill>
                  <a:srgbClr val="000000"/>
                </a:solidFill>
                <a:effectLst/>
                <a:uFillTx/>
                <a:latin typeface="Arial"/>
              </a:rPr>
              <a:t>Jens</a:t>
            </a:r>
            <a:endParaRPr b="0" lang="sv-SE" sz="4400" strike="noStrike" u="none">
              <a:solidFill>
                <a:srgbClr val="000000"/>
              </a:solidFill>
              <a:effectLst/>
              <a:uFillTx/>
              <a:latin typeface="Arial"/>
            </a:endParaRPr>
          </a:p>
        </p:txBody>
      </p:sp>
      <p:sp>
        <p:nvSpPr>
          <p:cNvPr id="34" name="PlaceHolder 2"/>
          <p:cNvSpPr>
            <a:spLocks noGrp="1"/>
          </p:cNvSpPr>
          <p:nvPr>
            <p:ph type="subTitle"/>
          </p:nvPr>
        </p:nvSpPr>
        <p:spPr>
          <a:xfrm>
            <a:off x="774720" y="4850640"/>
            <a:ext cx="9071280" cy="886320"/>
          </a:xfrm>
          <a:prstGeom prst="rect">
            <a:avLst/>
          </a:prstGeom>
          <a:noFill/>
          <a:ln w="0">
            <a:noFill/>
          </a:ln>
        </p:spPr>
        <p:txBody>
          <a:bodyPr lIns="0" rIns="0" tIns="0" bIns="0" anchor="ctr">
            <a:spAutoFit/>
          </a:bodyPr>
          <a:p>
            <a:pPr indent="0" algn="ctr">
              <a:lnSpc>
                <a:spcPct val="100000"/>
              </a:lnSpc>
              <a:buNone/>
              <a:tabLst>
                <a:tab algn="l" pos="0"/>
              </a:tabLst>
            </a:pPr>
            <a:r>
              <a:rPr b="0" lang="sv-SE" sz="4800" strike="noStrike" u="none">
                <a:solidFill>
                  <a:srgbClr val="000000"/>
                </a:solidFill>
                <a:effectLst/>
                <a:uFillTx/>
                <a:latin typeface="Arial"/>
              </a:rPr>
              <a:t>Hans                        Kerstin</a:t>
            </a:r>
            <a:endParaRPr b="0" lang="sv-SE" sz="4800" strike="noStrike" u="none">
              <a:solidFill>
                <a:srgbClr val="000000"/>
              </a:solidFill>
              <a:effectLst/>
              <a:uFillTx/>
              <a:latin typeface="Arial"/>
            </a:endParaRPr>
          </a:p>
        </p:txBody>
      </p:sp>
      <p:pic>
        <p:nvPicPr>
          <p:cNvPr id="35" name="" descr=""/>
          <p:cNvPicPr/>
          <p:nvPr/>
        </p:nvPicPr>
        <p:blipFill>
          <a:blip r:embed="rId1"/>
          <a:stretch/>
        </p:blipFill>
        <p:spPr>
          <a:xfrm>
            <a:off x="8556480" y="4045320"/>
            <a:ext cx="1163160" cy="1534320"/>
          </a:xfrm>
          <a:prstGeom prst="rect">
            <a:avLst/>
          </a:prstGeom>
          <a:noFill/>
          <a:ln w="0">
            <a:noFill/>
          </a:ln>
        </p:spPr>
      </p:pic>
      <p:pic>
        <p:nvPicPr>
          <p:cNvPr id="36" name="" descr=""/>
          <p:cNvPicPr/>
          <p:nvPr/>
        </p:nvPicPr>
        <p:blipFill>
          <a:blip r:embed="rId2">
            <a:extLst>
              <a:ext uri="{96DAC541-7B7A-43D3-8B79-37D633B846F1}">
                <asvg:svgBlip xmlns:asvg="http://schemas.microsoft.com/office/drawing/2016/SVG/main" r:embed="rId3"/>
              </a:ext>
            </a:extLst>
          </a:blip>
          <a:stretch/>
        </p:blipFill>
        <p:spPr>
          <a:xfrm>
            <a:off x="504000" y="275760"/>
            <a:ext cx="1306080" cy="1268280"/>
          </a:xfrm>
          <a:prstGeom prst="rect">
            <a:avLst/>
          </a:prstGeom>
          <a:noFill/>
          <a:ln w="0">
            <a:noFill/>
          </a:ln>
        </p:spPr>
      </p:pic>
      <p:pic>
        <p:nvPicPr>
          <p:cNvPr id="37" name="" descr=""/>
          <p:cNvPicPr/>
          <p:nvPr/>
        </p:nvPicPr>
        <p:blipFill>
          <a:blip r:embed="rId4"/>
          <a:stretch/>
        </p:blipFill>
        <p:spPr>
          <a:xfrm>
            <a:off x="2790360" y="1172520"/>
            <a:ext cx="2840760" cy="3787920"/>
          </a:xfrm>
          <a:prstGeom prst="rect">
            <a:avLst/>
          </a:prstGeom>
          <a:noFill/>
          <a:ln w="0">
            <a:noFill/>
          </a:ln>
        </p:spPr>
      </p:pic>
      <p:pic>
        <p:nvPicPr>
          <p:cNvPr id="38" name="" descr=""/>
          <p:cNvPicPr/>
          <p:nvPr/>
        </p:nvPicPr>
        <p:blipFill>
          <a:blip r:embed="rId5"/>
          <a:stretch/>
        </p:blipFill>
        <p:spPr>
          <a:xfrm>
            <a:off x="5980320" y="1172520"/>
            <a:ext cx="2839320" cy="3786120"/>
          </a:xfrm>
          <a:prstGeom prst="rect">
            <a:avLst/>
          </a:prstGeom>
          <a:noFill/>
          <a:ln w="0">
            <a:noFill/>
          </a:ln>
        </p:spPr>
      </p:pic>
      <p:pic>
        <p:nvPicPr>
          <p:cNvPr id="39" name="" descr=""/>
          <p:cNvPicPr/>
          <p:nvPr/>
        </p:nvPicPr>
        <p:blipFill>
          <a:blip r:embed="rId6"/>
          <a:stretch/>
        </p:blipFill>
        <p:spPr>
          <a:xfrm>
            <a:off x="385200" y="2471400"/>
            <a:ext cx="2441160" cy="2489040"/>
          </a:xfrm>
          <a:prstGeom prst="rect">
            <a:avLst/>
          </a:prstGeom>
          <a:noFill/>
          <a:ln w="0">
            <a:noFill/>
          </a:ln>
        </p:spPr>
      </p:pic>
    </p:spTree>
  </p:cSld>
  <mc:AlternateContent>
    <mc:Choice Requires="p14">
      <p:transition spd="slow" p14:dur="2000"/>
    </mc:Choice>
    <mc:Fallback>
      <p:transition spd="slow"/>
    </mc:Fallback>
  </mc:AlternateContent>
  <p:timing>
    <p:tnLst>
      <p:par>
        <p:cTn id="30" dur="indefinite" restart="never" nodeType="tmRoot">
          <p:childTnLst>
            <p:seq>
              <p:cTn id="31" dur="indefinite" nodeType="mainSeq">
                <p:childTnLst>
                  <p:par>
                    <p:cTn id="32" fill="hold">
                      <p:stCondLst>
                        <p:cond delay="indefinite"/>
                      </p:stCondLst>
                      <p:childTnLst>
                        <p:par>
                          <p:cTn id="33" fill="hold">
                            <p:stCondLst>
                              <p:cond delay="0"/>
                            </p:stCondLst>
                            <p:childTnLst>
                              <p:par>
                                <p:cTn id="34" nodeType="clickEffect" fill="hold" presetClass="entr" presetID="10">
                                  <p:stCondLst>
                                    <p:cond delay="0"/>
                                  </p:stCondLst>
                                  <p:childTnLst>
                                    <p:set>
                                      <p:cBhvr>
                                        <p:cTn id="35" dur="1" fill="hold">
                                          <p:stCondLst>
                                            <p:cond delay="0"/>
                                          </p:stCondLst>
                                        </p:cTn>
                                        <p:tgtEl>
                                          <p:spTgt spid="39"/>
                                        </p:tgtEl>
                                        <p:attrNameLst>
                                          <p:attrName>style.visibility</p:attrName>
                                        </p:attrNameLst>
                                      </p:cBhvr>
                                      <p:to>
                                        <p:strVal val="visible"/>
                                      </p:to>
                                    </p:set>
                                    <p:animEffect filter="fade" transition="in">
                                      <p:cBhvr additive="repl">
                                        <p:cTn id="36" dur="2000"/>
                                        <p:tgtEl>
                                          <p:spTgt spid="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 name="PlaceHolder 1"/>
          <p:cNvSpPr>
            <a:spLocks noGrp="1"/>
          </p:cNvSpPr>
          <p:nvPr>
            <p:ph type="title"/>
          </p:nvPr>
        </p:nvSpPr>
        <p:spPr>
          <a:xfrm>
            <a:off x="504000" y="225720"/>
            <a:ext cx="9071280" cy="946800"/>
          </a:xfrm>
          <a:prstGeom prst="rect">
            <a:avLst/>
          </a:prstGeom>
          <a:noFill/>
          <a:ln w="0">
            <a:noFill/>
          </a:ln>
        </p:spPr>
        <p:txBody>
          <a:bodyPr lIns="0" rIns="0" tIns="0" bIns="0" anchor="ctr">
            <a:spAutoFit/>
          </a:bodyPr>
          <a:p>
            <a:pPr indent="0" algn="ctr">
              <a:lnSpc>
                <a:spcPct val="100000"/>
              </a:lnSpc>
              <a:buNone/>
              <a:tabLst>
                <a:tab algn="l" pos="0"/>
              </a:tabLst>
            </a:pPr>
            <a:r>
              <a:rPr b="0" lang="sv-SE" sz="4400" strike="noStrike" u="none">
                <a:solidFill>
                  <a:srgbClr val="000000"/>
                </a:solidFill>
                <a:effectLst/>
                <a:uFillTx/>
                <a:latin typeface="Arial"/>
              </a:rPr>
              <a:t>Jens</a:t>
            </a:r>
            <a:endParaRPr b="0" lang="sv-SE" sz="4400" strike="noStrike" u="none">
              <a:solidFill>
                <a:srgbClr val="000000"/>
              </a:solidFill>
              <a:effectLst/>
              <a:uFillTx/>
              <a:latin typeface="Arial"/>
            </a:endParaRPr>
          </a:p>
        </p:txBody>
      </p:sp>
      <p:sp>
        <p:nvSpPr>
          <p:cNvPr id="41" name="PlaceHolder 2"/>
          <p:cNvSpPr>
            <a:spLocks noGrp="1"/>
          </p:cNvSpPr>
          <p:nvPr>
            <p:ph type="subTitle"/>
          </p:nvPr>
        </p:nvSpPr>
        <p:spPr>
          <a:xfrm>
            <a:off x="774720" y="4850640"/>
            <a:ext cx="9071280" cy="886320"/>
          </a:xfrm>
          <a:prstGeom prst="rect">
            <a:avLst/>
          </a:prstGeom>
          <a:noFill/>
          <a:ln w="0">
            <a:noFill/>
          </a:ln>
        </p:spPr>
        <p:txBody>
          <a:bodyPr lIns="0" rIns="0" tIns="0" bIns="0" anchor="ctr">
            <a:spAutoFit/>
          </a:bodyPr>
          <a:p>
            <a:pPr indent="0" algn="ctr">
              <a:lnSpc>
                <a:spcPct val="100000"/>
              </a:lnSpc>
              <a:buNone/>
              <a:tabLst>
                <a:tab algn="l" pos="0"/>
              </a:tabLst>
            </a:pPr>
            <a:r>
              <a:rPr b="0" lang="sv-SE" sz="4800" strike="noStrike" u="none">
                <a:solidFill>
                  <a:srgbClr val="000000"/>
                </a:solidFill>
                <a:effectLst/>
                <a:uFillTx/>
                <a:latin typeface="Arial"/>
              </a:rPr>
              <a:t>                       </a:t>
            </a:r>
            <a:endParaRPr b="0" lang="sv-SE" sz="4800" strike="noStrike" u="none">
              <a:solidFill>
                <a:srgbClr val="000000"/>
              </a:solidFill>
              <a:effectLst/>
              <a:uFillTx/>
              <a:latin typeface="Arial"/>
            </a:endParaRPr>
          </a:p>
        </p:txBody>
      </p:sp>
      <p:pic>
        <p:nvPicPr>
          <p:cNvPr id="42" name="" descr=""/>
          <p:cNvPicPr/>
          <p:nvPr/>
        </p:nvPicPr>
        <p:blipFill>
          <a:blip r:embed="rId1"/>
          <a:stretch/>
        </p:blipFill>
        <p:spPr>
          <a:xfrm>
            <a:off x="8556480" y="4045320"/>
            <a:ext cx="1163160" cy="1534320"/>
          </a:xfrm>
          <a:prstGeom prst="rect">
            <a:avLst/>
          </a:prstGeom>
          <a:noFill/>
          <a:ln w="0">
            <a:noFill/>
          </a:ln>
        </p:spPr>
      </p:pic>
      <p:pic>
        <p:nvPicPr>
          <p:cNvPr id="43" name="" descr=""/>
          <p:cNvPicPr/>
          <p:nvPr/>
        </p:nvPicPr>
        <p:blipFill>
          <a:blip r:embed="rId2">
            <a:extLst>
              <a:ext uri="{96DAC541-7B7A-43D3-8B79-37D633B846F1}">
                <asvg:svgBlip xmlns:asvg="http://schemas.microsoft.com/office/drawing/2016/SVG/main" r:embed="rId3"/>
              </a:ext>
            </a:extLst>
          </a:blip>
          <a:stretch/>
        </p:blipFill>
        <p:spPr>
          <a:xfrm>
            <a:off x="504000" y="275760"/>
            <a:ext cx="1306080" cy="1268280"/>
          </a:xfrm>
          <a:prstGeom prst="rect">
            <a:avLst/>
          </a:prstGeom>
          <a:noFill/>
          <a:ln w="0">
            <a:noFill/>
          </a:ln>
        </p:spPr>
      </p:pic>
      <p:pic>
        <p:nvPicPr>
          <p:cNvPr id="44" name="" descr=""/>
          <p:cNvPicPr/>
          <p:nvPr/>
        </p:nvPicPr>
        <p:blipFill>
          <a:blip r:embed="rId4"/>
          <a:stretch/>
        </p:blipFill>
        <p:spPr>
          <a:xfrm>
            <a:off x="1911600" y="1465560"/>
            <a:ext cx="3116520" cy="4155840"/>
          </a:xfrm>
          <a:prstGeom prst="rect">
            <a:avLst/>
          </a:prstGeom>
          <a:noFill/>
          <a:ln w="0">
            <a:noFill/>
          </a:ln>
        </p:spPr>
      </p:pic>
      <p:pic>
        <p:nvPicPr>
          <p:cNvPr id="45" name="" descr=""/>
          <p:cNvPicPr/>
          <p:nvPr/>
        </p:nvPicPr>
        <p:blipFill>
          <a:blip r:embed="rId5"/>
          <a:stretch/>
        </p:blipFill>
        <p:spPr>
          <a:xfrm>
            <a:off x="5329440" y="1433160"/>
            <a:ext cx="3111480" cy="4149000"/>
          </a:xfrm>
          <a:prstGeom prst="rect">
            <a:avLst/>
          </a:prstGeom>
          <a:noFill/>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 name="PlaceHolder 1"/>
          <p:cNvSpPr>
            <a:spLocks noGrp="1"/>
          </p:cNvSpPr>
          <p:nvPr>
            <p:ph type="title"/>
          </p:nvPr>
        </p:nvSpPr>
        <p:spPr>
          <a:xfrm>
            <a:off x="504000" y="225720"/>
            <a:ext cx="9071280" cy="946800"/>
          </a:xfrm>
          <a:prstGeom prst="rect">
            <a:avLst/>
          </a:prstGeom>
          <a:noFill/>
          <a:ln w="0">
            <a:noFill/>
          </a:ln>
        </p:spPr>
        <p:txBody>
          <a:bodyPr lIns="0" rIns="0" tIns="0" bIns="0" anchor="ctr">
            <a:spAutoFit/>
          </a:bodyPr>
          <a:p>
            <a:pPr indent="0" algn="ctr">
              <a:lnSpc>
                <a:spcPct val="100000"/>
              </a:lnSpc>
              <a:buNone/>
              <a:tabLst>
                <a:tab algn="l" pos="0"/>
              </a:tabLst>
            </a:pPr>
            <a:r>
              <a:rPr b="0" lang="sv-SE" sz="4400" strike="noStrike" u="none">
                <a:solidFill>
                  <a:srgbClr val="000000"/>
                </a:solidFill>
                <a:effectLst/>
                <a:uFillTx/>
                <a:latin typeface="Arial"/>
              </a:rPr>
              <a:t>Jens &amp; Linn</a:t>
            </a:r>
            <a:endParaRPr b="0" lang="sv-SE" sz="4400" strike="noStrike" u="none">
              <a:solidFill>
                <a:srgbClr val="000000"/>
              </a:solidFill>
              <a:effectLst/>
              <a:uFillTx/>
              <a:latin typeface="Arial"/>
            </a:endParaRPr>
          </a:p>
        </p:txBody>
      </p:sp>
      <p:pic>
        <p:nvPicPr>
          <p:cNvPr id="47" name="" descr=""/>
          <p:cNvPicPr/>
          <p:nvPr/>
        </p:nvPicPr>
        <p:blipFill>
          <a:blip r:embed="rId1"/>
          <a:stretch/>
        </p:blipFill>
        <p:spPr>
          <a:xfrm>
            <a:off x="8556480" y="4045320"/>
            <a:ext cx="1163160" cy="1534320"/>
          </a:xfrm>
          <a:prstGeom prst="rect">
            <a:avLst/>
          </a:prstGeom>
          <a:noFill/>
          <a:ln w="0">
            <a:noFill/>
          </a:ln>
        </p:spPr>
      </p:pic>
      <p:pic>
        <p:nvPicPr>
          <p:cNvPr id="48" name="" descr=""/>
          <p:cNvPicPr/>
          <p:nvPr/>
        </p:nvPicPr>
        <p:blipFill>
          <a:blip r:embed="rId2">
            <a:extLst>
              <a:ext uri="{96DAC541-7B7A-43D3-8B79-37D633B846F1}">
                <asvg:svgBlip xmlns:asvg="http://schemas.microsoft.com/office/drawing/2016/SVG/main" r:embed="rId3"/>
              </a:ext>
            </a:extLst>
          </a:blip>
          <a:stretch/>
        </p:blipFill>
        <p:spPr>
          <a:xfrm>
            <a:off x="504000" y="275760"/>
            <a:ext cx="1306080" cy="1268280"/>
          </a:xfrm>
          <a:prstGeom prst="rect">
            <a:avLst/>
          </a:prstGeom>
          <a:noFill/>
          <a:ln w="0">
            <a:noFill/>
          </a:ln>
        </p:spPr>
      </p:pic>
      <p:pic>
        <p:nvPicPr>
          <p:cNvPr id="49" name="" descr=""/>
          <p:cNvPicPr/>
          <p:nvPr/>
        </p:nvPicPr>
        <p:blipFill>
          <a:blip r:embed="rId4"/>
          <a:stretch/>
        </p:blipFill>
        <p:spPr>
          <a:xfrm>
            <a:off x="131760" y="1812960"/>
            <a:ext cx="4935960" cy="3702960"/>
          </a:xfrm>
          <a:prstGeom prst="rect">
            <a:avLst/>
          </a:prstGeom>
          <a:noFill/>
          <a:ln w="0">
            <a:noFill/>
          </a:ln>
        </p:spPr>
      </p:pic>
      <p:pic>
        <p:nvPicPr>
          <p:cNvPr id="50" name="" descr=""/>
          <p:cNvPicPr/>
          <p:nvPr/>
        </p:nvPicPr>
        <p:blipFill>
          <a:blip r:embed="rId5"/>
          <a:stretch/>
        </p:blipFill>
        <p:spPr>
          <a:xfrm>
            <a:off x="4331520" y="1794960"/>
            <a:ext cx="4675320" cy="3720960"/>
          </a:xfrm>
          <a:prstGeom prst="rect">
            <a:avLst/>
          </a:prstGeom>
          <a:noFill/>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 name="PlaceHolder 1"/>
          <p:cNvSpPr>
            <a:spLocks noGrp="1"/>
          </p:cNvSpPr>
          <p:nvPr>
            <p:ph type="title"/>
          </p:nvPr>
        </p:nvSpPr>
        <p:spPr>
          <a:xfrm>
            <a:off x="504000" y="225720"/>
            <a:ext cx="9071280" cy="946800"/>
          </a:xfrm>
          <a:prstGeom prst="rect">
            <a:avLst/>
          </a:prstGeom>
          <a:noFill/>
          <a:ln w="0">
            <a:noFill/>
          </a:ln>
        </p:spPr>
        <p:txBody>
          <a:bodyPr lIns="0" rIns="0" tIns="0" bIns="0" anchor="ctr">
            <a:spAutoFit/>
          </a:bodyPr>
          <a:p>
            <a:pPr indent="0" algn="ctr">
              <a:lnSpc>
                <a:spcPct val="100000"/>
              </a:lnSpc>
              <a:buNone/>
              <a:tabLst>
                <a:tab algn="l" pos="0"/>
              </a:tabLst>
            </a:pPr>
            <a:r>
              <a:rPr b="0" lang="sv-SE" sz="4400" strike="noStrike" u="none">
                <a:solidFill>
                  <a:srgbClr val="000000"/>
                </a:solidFill>
                <a:effectLst/>
                <a:uFillTx/>
                <a:latin typeface="Arial"/>
              </a:rPr>
              <a:t>Jens &amp; Linn</a:t>
            </a:r>
            <a:endParaRPr b="0" lang="sv-SE" sz="4400" strike="noStrike" u="none">
              <a:solidFill>
                <a:srgbClr val="000000"/>
              </a:solidFill>
              <a:effectLst/>
              <a:uFillTx/>
              <a:latin typeface="Arial"/>
            </a:endParaRPr>
          </a:p>
        </p:txBody>
      </p:sp>
      <p:pic>
        <p:nvPicPr>
          <p:cNvPr id="52" name="" descr=""/>
          <p:cNvPicPr/>
          <p:nvPr/>
        </p:nvPicPr>
        <p:blipFill>
          <a:blip r:embed="rId1"/>
          <a:stretch/>
        </p:blipFill>
        <p:spPr>
          <a:xfrm>
            <a:off x="8556480" y="4045320"/>
            <a:ext cx="1163160" cy="1534320"/>
          </a:xfrm>
          <a:prstGeom prst="rect">
            <a:avLst/>
          </a:prstGeom>
          <a:noFill/>
          <a:ln w="0">
            <a:noFill/>
          </a:ln>
        </p:spPr>
      </p:pic>
      <p:pic>
        <p:nvPicPr>
          <p:cNvPr id="53" name="" descr=""/>
          <p:cNvPicPr/>
          <p:nvPr/>
        </p:nvPicPr>
        <p:blipFill>
          <a:blip r:embed="rId2">
            <a:extLst>
              <a:ext uri="{96DAC541-7B7A-43D3-8B79-37D633B846F1}">
                <asvg:svgBlip xmlns:asvg="http://schemas.microsoft.com/office/drawing/2016/SVG/main" r:embed="rId3"/>
              </a:ext>
            </a:extLst>
          </a:blip>
          <a:stretch/>
        </p:blipFill>
        <p:spPr>
          <a:xfrm>
            <a:off x="504000" y="275760"/>
            <a:ext cx="1306080" cy="1268280"/>
          </a:xfrm>
          <a:prstGeom prst="rect">
            <a:avLst/>
          </a:prstGeom>
          <a:noFill/>
          <a:ln w="0">
            <a:noFill/>
          </a:ln>
        </p:spPr>
      </p:pic>
      <p:pic>
        <p:nvPicPr>
          <p:cNvPr id="54" name="" descr=""/>
          <p:cNvPicPr/>
          <p:nvPr/>
        </p:nvPicPr>
        <p:blipFill>
          <a:blip r:embed="rId4"/>
          <a:stretch/>
        </p:blipFill>
        <p:spPr>
          <a:xfrm>
            <a:off x="82800" y="1718280"/>
            <a:ext cx="5347800" cy="3861000"/>
          </a:xfrm>
          <a:prstGeom prst="rect">
            <a:avLst/>
          </a:prstGeom>
          <a:noFill/>
          <a:ln w="0">
            <a:noFill/>
          </a:ln>
        </p:spPr>
      </p:pic>
      <p:pic>
        <p:nvPicPr>
          <p:cNvPr id="55" name="" descr=""/>
          <p:cNvPicPr/>
          <p:nvPr/>
        </p:nvPicPr>
        <p:blipFill>
          <a:blip r:embed="rId5"/>
          <a:stretch/>
        </p:blipFill>
        <p:spPr>
          <a:xfrm>
            <a:off x="5518800" y="1711080"/>
            <a:ext cx="4873320" cy="3809880"/>
          </a:xfrm>
          <a:prstGeom prst="rect">
            <a:avLst/>
          </a:prstGeom>
          <a:noFill/>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 name="PlaceHolder 1"/>
          <p:cNvSpPr>
            <a:spLocks noGrp="1"/>
          </p:cNvSpPr>
          <p:nvPr>
            <p:ph type="title"/>
          </p:nvPr>
        </p:nvSpPr>
        <p:spPr>
          <a:xfrm>
            <a:off x="504000" y="225720"/>
            <a:ext cx="9071280" cy="946800"/>
          </a:xfrm>
          <a:prstGeom prst="rect">
            <a:avLst/>
          </a:prstGeom>
          <a:noFill/>
          <a:ln w="0">
            <a:noFill/>
          </a:ln>
        </p:spPr>
        <p:txBody>
          <a:bodyPr lIns="0" rIns="0" tIns="0" bIns="0" anchor="ctr">
            <a:spAutoFit/>
          </a:bodyPr>
          <a:p>
            <a:pPr indent="0" algn="ctr">
              <a:lnSpc>
                <a:spcPct val="100000"/>
              </a:lnSpc>
              <a:buNone/>
              <a:tabLst>
                <a:tab algn="l" pos="0"/>
              </a:tabLst>
            </a:pPr>
            <a:r>
              <a:rPr b="0" lang="sv-SE" sz="4400" strike="noStrike" u="none">
                <a:solidFill>
                  <a:srgbClr val="000000"/>
                </a:solidFill>
                <a:effectLst/>
                <a:uFillTx/>
                <a:latin typeface="Arial"/>
              </a:rPr>
              <a:t>Karin</a:t>
            </a:r>
            <a:endParaRPr b="0" lang="sv-SE" sz="4400" strike="noStrike" u="none">
              <a:solidFill>
                <a:srgbClr val="000000"/>
              </a:solidFill>
              <a:effectLst/>
              <a:uFillTx/>
              <a:latin typeface="Arial"/>
            </a:endParaRPr>
          </a:p>
        </p:txBody>
      </p:sp>
      <p:sp>
        <p:nvSpPr>
          <p:cNvPr id="57" name="PlaceHolder 2"/>
          <p:cNvSpPr>
            <a:spLocks noGrp="1"/>
          </p:cNvSpPr>
          <p:nvPr>
            <p:ph type="subTitle"/>
          </p:nvPr>
        </p:nvSpPr>
        <p:spPr>
          <a:xfrm>
            <a:off x="774720" y="4850640"/>
            <a:ext cx="9071280" cy="886320"/>
          </a:xfrm>
          <a:prstGeom prst="rect">
            <a:avLst/>
          </a:prstGeom>
          <a:noFill/>
          <a:ln w="0">
            <a:noFill/>
          </a:ln>
        </p:spPr>
        <p:txBody>
          <a:bodyPr lIns="0" rIns="0" tIns="0" bIns="0" anchor="ctr">
            <a:spAutoFit/>
          </a:bodyPr>
          <a:p>
            <a:pPr indent="0" algn="ctr">
              <a:lnSpc>
                <a:spcPct val="100000"/>
              </a:lnSpc>
              <a:buNone/>
              <a:tabLst>
                <a:tab algn="l" pos="0"/>
              </a:tabLst>
            </a:pPr>
            <a:r>
              <a:rPr b="0" lang="sv-SE" sz="3200" strike="noStrike" u="none">
                <a:solidFill>
                  <a:srgbClr val="000000"/>
                </a:solidFill>
                <a:effectLst/>
                <a:uFillTx/>
                <a:latin typeface="Arial"/>
              </a:rPr>
              <a:t>Hans                   Kerstin</a:t>
            </a:r>
            <a:endParaRPr b="0" lang="sv-SE" sz="3200" strike="noStrike" u="none">
              <a:solidFill>
                <a:srgbClr val="000000"/>
              </a:solidFill>
              <a:effectLst/>
              <a:uFillTx/>
              <a:latin typeface="Arial"/>
            </a:endParaRPr>
          </a:p>
        </p:txBody>
      </p:sp>
      <p:pic>
        <p:nvPicPr>
          <p:cNvPr id="58" name="" descr=""/>
          <p:cNvPicPr/>
          <p:nvPr/>
        </p:nvPicPr>
        <p:blipFill>
          <a:blip r:embed="rId1"/>
          <a:stretch/>
        </p:blipFill>
        <p:spPr>
          <a:xfrm>
            <a:off x="8556480" y="4045320"/>
            <a:ext cx="1163160" cy="1534320"/>
          </a:xfrm>
          <a:prstGeom prst="rect">
            <a:avLst/>
          </a:prstGeom>
          <a:noFill/>
          <a:ln w="0">
            <a:noFill/>
          </a:ln>
        </p:spPr>
      </p:pic>
      <p:pic>
        <p:nvPicPr>
          <p:cNvPr id="59" name="" descr=""/>
          <p:cNvPicPr/>
          <p:nvPr/>
        </p:nvPicPr>
        <p:blipFill>
          <a:blip r:embed="rId2">
            <a:extLst>
              <a:ext uri="{96DAC541-7B7A-43D3-8B79-37D633B846F1}">
                <asvg:svgBlip xmlns:asvg="http://schemas.microsoft.com/office/drawing/2016/SVG/main" r:embed="rId3"/>
              </a:ext>
            </a:extLst>
          </a:blip>
          <a:stretch/>
        </p:blipFill>
        <p:spPr>
          <a:xfrm>
            <a:off x="504000" y="275760"/>
            <a:ext cx="1306080" cy="1268280"/>
          </a:xfrm>
          <a:prstGeom prst="rect">
            <a:avLst/>
          </a:prstGeom>
          <a:noFill/>
          <a:ln w="0">
            <a:noFill/>
          </a:ln>
        </p:spPr>
      </p:pic>
      <p:pic>
        <p:nvPicPr>
          <p:cNvPr id="60" name="" descr=""/>
          <p:cNvPicPr/>
          <p:nvPr/>
        </p:nvPicPr>
        <p:blipFill>
          <a:blip r:embed="rId4"/>
          <a:stretch/>
        </p:blipFill>
        <p:spPr>
          <a:xfrm>
            <a:off x="2067840" y="1265760"/>
            <a:ext cx="5871960" cy="4403880"/>
          </a:xfrm>
          <a:prstGeom prst="rect">
            <a:avLst/>
          </a:prstGeom>
          <a:noFill/>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1" name="PlaceHolder 1"/>
          <p:cNvSpPr>
            <a:spLocks noGrp="1"/>
          </p:cNvSpPr>
          <p:nvPr>
            <p:ph type="title"/>
          </p:nvPr>
        </p:nvSpPr>
        <p:spPr>
          <a:xfrm>
            <a:off x="504000" y="225720"/>
            <a:ext cx="9071280" cy="946800"/>
          </a:xfrm>
          <a:prstGeom prst="rect">
            <a:avLst/>
          </a:prstGeom>
          <a:noFill/>
          <a:ln w="0">
            <a:noFill/>
          </a:ln>
        </p:spPr>
        <p:txBody>
          <a:bodyPr lIns="0" rIns="0" tIns="0" bIns="0" anchor="ctr">
            <a:spAutoFit/>
          </a:bodyPr>
          <a:p>
            <a:pPr indent="0" algn="ctr">
              <a:lnSpc>
                <a:spcPct val="100000"/>
              </a:lnSpc>
              <a:buNone/>
              <a:tabLst>
                <a:tab algn="l" pos="0"/>
              </a:tabLst>
            </a:pPr>
            <a:r>
              <a:rPr b="0" lang="sv-SE" sz="4400" strike="noStrike" u="none">
                <a:solidFill>
                  <a:srgbClr val="000000"/>
                </a:solidFill>
                <a:effectLst/>
                <a:uFillTx/>
                <a:latin typeface="Arial"/>
              </a:rPr>
              <a:t>Malte</a:t>
            </a:r>
            <a:endParaRPr b="0" lang="sv-SE" sz="4400" strike="noStrike" u="none">
              <a:solidFill>
                <a:srgbClr val="000000"/>
              </a:solidFill>
              <a:effectLst/>
              <a:uFillTx/>
              <a:latin typeface="Arial"/>
            </a:endParaRPr>
          </a:p>
        </p:txBody>
      </p:sp>
      <p:pic>
        <p:nvPicPr>
          <p:cNvPr id="62" name="" descr=""/>
          <p:cNvPicPr/>
          <p:nvPr/>
        </p:nvPicPr>
        <p:blipFill>
          <a:blip r:embed="rId1"/>
          <a:stretch/>
        </p:blipFill>
        <p:spPr>
          <a:xfrm>
            <a:off x="8556480" y="4045320"/>
            <a:ext cx="1163160" cy="1534320"/>
          </a:xfrm>
          <a:prstGeom prst="rect">
            <a:avLst/>
          </a:prstGeom>
          <a:noFill/>
          <a:ln w="0">
            <a:noFill/>
          </a:ln>
        </p:spPr>
      </p:pic>
      <p:pic>
        <p:nvPicPr>
          <p:cNvPr id="63" name="" descr=""/>
          <p:cNvPicPr/>
          <p:nvPr/>
        </p:nvPicPr>
        <p:blipFill>
          <a:blip r:embed="rId2">
            <a:extLst>
              <a:ext uri="{96DAC541-7B7A-43D3-8B79-37D633B846F1}">
                <asvg:svgBlip xmlns:asvg="http://schemas.microsoft.com/office/drawing/2016/SVG/main" r:embed="rId3"/>
              </a:ext>
            </a:extLst>
          </a:blip>
          <a:stretch/>
        </p:blipFill>
        <p:spPr>
          <a:xfrm>
            <a:off x="504000" y="275760"/>
            <a:ext cx="1306080" cy="1268280"/>
          </a:xfrm>
          <a:prstGeom prst="rect">
            <a:avLst/>
          </a:prstGeom>
          <a:noFill/>
          <a:ln w="0">
            <a:noFill/>
          </a:ln>
        </p:spPr>
      </p:pic>
      <p:pic>
        <p:nvPicPr>
          <p:cNvPr id="64" name="" descr=""/>
          <p:cNvPicPr/>
          <p:nvPr/>
        </p:nvPicPr>
        <p:blipFill>
          <a:blip r:embed="rId4"/>
          <a:stretch/>
        </p:blipFill>
        <p:spPr>
          <a:xfrm>
            <a:off x="154080" y="1690920"/>
            <a:ext cx="4909680" cy="3861000"/>
          </a:xfrm>
          <a:prstGeom prst="rect">
            <a:avLst/>
          </a:prstGeom>
          <a:noFill/>
          <a:ln w="0">
            <a:noFill/>
          </a:ln>
        </p:spPr>
      </p:pic>
      <p:pic>
        <p:nvPicPr>
          <p:cNvPr id="65" name="" descr=""/>
          <p:cNvPicPr/>
          <p:nvPr/>
        </p:nvPicPr>
        <p:blipFill>
          <a:blip r:embed="rId5"/>
          <a:stretch/>
        </p:blipFill>
        <p:spPr>
          <a:xfrm>
            <a:off x="5135400" y="1657080"/>
            <a:ext cx="3643560" cy="3922560"/>
          </a:xfrm>
          <a:prstGeom prst="rect">
            <a:avLst/>
          </a:prstGeom>
          <a:noFill/>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Offic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2019</TotalTime>
  <Application>LibreOffice/25.2.1.2$MacOSX_AARCH64 LibreOffice_project/d3abf4aee5fd705e4a92bba33a32f40bc4e56f49</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2025-05-30T15:02:28Z</dcterms:created>
  <dc:creator/>
  <dc:description/>
  <dc:language>sv-SE</dc:language>
  <cp:lastModifiedBy/>
  <dcterms:modified xsi:type="dcterms:W3CDTF">2025-07-05T18:10:02Z</dcterms:modified>
  <cp:revision>29</cp:revision>
  <dc:subject/>
  <dc:title/>
</cp:coreProperties>
</file>

<file path=docProps/custom.xml><?xml version="1.0" encoding="utf-8"?>
<Properties xmlns="http://schemas.openxmlformats.org/officeDocument/2006/custom-properties" xmlns:vt="http://schemas.openxmlformats.org/officeDocument/2006/docPropsVTypes"/>
</file>